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B34243-65F3-4A5C-B50F-BB65D5365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3142FB-3A74-4B22-9D10-BEEB7EF1D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2F3444-C982-40D3-A165-415BE72C6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048F56-24F7-47EC-908D-9F09D7721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17F665-39D9-435E-9F8D-7246680A8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D52614-C79E-45CC-99BE-74D925496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671B9F-EEF3-48DB-AD05-F47670652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75DB6B-C057-4FAE-8922-209DC0EF1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288A27-8FB9-4872-B360-F1ABB4951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E1434F-43D0-4298-AFA3-0028A53DF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CC87C7-5E84-4430-BC87-12FE40EA3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15516415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转正答辩述职报告\n## 1.个人基本情况及工作总结\n### 1.1个人信息及岗位职责介绍\n### 1.2试用期内的主要工作成果\n### 1.3工作中遇到的挑战及解决方法\n## 2.专业技能提升与学习\n### 2.1试用期内的技能提升情况\n### 2.2参加培训与学习的情况\n### 2.3未来专业技能发展规划\n## 3.团队协作与沟通能力\n### 3.1与团队成员的合作情况\n### 3.2在团队中的角色与贡献\n### 3.3提高团队协作与沟通能力的措施\n## 4.解决问题与创新能力\n### 4.1试用期内在工作中解决问题的情况\n### 4.2在项目中发挥创新能力的实例\n### 4.3提高解决问题与创新能力的途径\n## 5.职业规划与未来发展\n### 5.1对所在行业的认识与分析\n### 5.2个人的职业发展规划\n### 5.3期望在公司的发展目标与计划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转正答辩述职报告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个人基本情况及工作总结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5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7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7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姓名：张三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性别：男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年龄：28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学历：本科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专业：计算机科学与技术</a:t>
                </a:r>
                <a:endParaRPr/>
              </a:p>
            </p:txBody>
          </p:sp>
          <p:sp>
            <p:nvSpPr>
              <p:cNvPr id="17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7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岗位职责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负责软件开发和维护工作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参与项目需求分析和设计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与团队成员协作完成项目任务</a:t>
                </a:r>
                <a:endParaRPr/>
              </a:p>
            </p:txBody>
          </p:sp>
          <p:sp>
            <p:nvSpPr>
              <p:cNvPr id="18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8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工作经验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2年软件开发经验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熟悉Java、Python编程语言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参与过多个软件开发项目</a:t>
                </a:r>
                <a:endParaRPr/>
              </a:p>
            </p:txBody>
          </p:sp>
          <p:sp>
            <p:nvSpPr>
              <p:cNvPr id="18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个人信息及岗位职责介绍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8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9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项目成果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参与了A项目的开发工作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负责了B项目的维护和优化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为C项目提供了技术支持</a:t>
                </a:r>
                <a:endParaRPr/>
              </a:p>
            </p:txBody>
          </p:sp>
          <p:sp>
            <p:nvSpPr>
              <p:cNvPr id="19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个人绩效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完成了分配的开发任务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及时解决项目中遇到的问题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与团队成员保持良好的沟通</a:t>
                </a:r>
                <a:endParaRPr/>
              </a:p>
            </p:txBody>
          </p:sp>
          <p:sp>
            <p:nvSpPr>
              <p:cNvPr id="19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9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培训和学习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参加了公司组织的技能培训课程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自主学习了新的编程技术和框架</a:t>
                </a:r>
                <a:endParaRPr/>
              </a:p>
            </p:txBody>
          </p:sp>
          <p:sp>
            <p:nvSpPr>
              <p:cNvPr id="20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试用期内的主要工作成果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05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06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07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挑战1：项目进度紧张</a:t>
                </a:r>
                <a:endParaRPr/>
              </a:p>
            </p:txBody>
          </p:sp>
          <p:sp>
            <p:nvSpPr>
              <p:cNvPr id="20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解决方法：合理安排时间，提高工作效率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成果：按时完成了项目任务，保证了项目进度</a:t>
                </a:r>
                <a:endParaRPr/>
              </a:p>
            </p:txBody>
          </p:sp>
        </p:grpSp>
        <p:grpSp>
          <p:nvGrpSpPr>
            <p:cNvPr id="210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11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挑战2：技术难题</a:t>
                </a:r>
                <a:endParaRPr/>
              </a:p>
            </p:txBody>
          </p:sp>
          <p:sp>
            <p:nvSpPr>
              <p:cNvPr id="21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解决方法：查阅资料，与团队成员讨论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成果：成功解决了技术难题，提高了项目质量</a:t>
                </a:r>
                <a:endParaRPr/>
              </a:p>
            </p:txBody>
          </p:sp>
        </p:grpSp>
        <p:grpSp>
          <p:nvGrpSpPr>
            <p:cNvPr id="214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15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挑战3：团队协作问题</a:t>
                </a:r>
                <a:endParaRPr/>
              </a:p>
            </p:txBody>
          </p:sp>
          <p:sp>
            <p:nvSpPr>
              <p:cNvPr id="217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解决方法：加强沟通，提高团队协作能力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成果：与团队成员建立了良好的合作关系，提高了项目效率</a:t>
                </a:r>
                <a:endParaRPr/>
              </a:p>
            </p:txBody>
          </p:sp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工作中遇到的挑战及解决方法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0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专业技能提升与学习</a:t>
            </a:r>
            <a:endParaRPr/>
          </a:p>
        </p:txBody>
      </p:sp>
      <p:sp>
        <p:nvSpPr>
          <p:cNvPr id="221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22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25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26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27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熟练掌握Java、Python编程语言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学习了新的编程语言如JavaScript、C++</a:t>
                </a:r>
                <a:endParaRPr/>
              </a:p>
            </p:txBody>
          </p:sp>
          <p:sp>
            <p:nvSpPr>
              <p:cNvPr id="22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编程语言</a:t>
                </a:r>
                <a:endParaRPr/>
              </a:p>
            </p:txBody>
          </p:sp>
        </p:grpSp>
        <p:grpSp>
          <p:nvGrpSpPr>
            <p:cNvPr id="230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3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掌握了Spring、Django等主流框架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学习了新的框架如Vue、React</a:t>
                </a:r>
                <a:endParaRPr/>
              </a:p>
            </p:txBody>
          </p:sp>
          <p:sp>
            <p:nvSpPr>
              <p:cNvPr id="232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技术框架</a:t>
                </a:r>
                <a:endParaRPr/>
              </a:p>
            </p:txBody>
          </p:sp>
          <p:sp>
            <p:nvSpPr>
              <p:cNvPr id="233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34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35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熟悉MySQL、Oracle等数据库的使用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学习了Redis、MongoDB等缓存技术</a:t>
                </a:r>
                <a:endParaRPr/>
              </a:p>
            </p:txBody>
          </p:sp>
          <p:sp>
            <p:nvSpPr>
              <p:cNvPr id="236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数据库</a:t>
                </a:r>
                <a:endParaRPr/>
              </a:p>
            </p:txBody>
          </p:sp>
          <p:sp>
            <p:nvSpPr>
              <p:cNvPr id="237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试用期内的技能提升情况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0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1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2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43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44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45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46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参加了软件开发技能培训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参加了项目管理培训</a:t>
                </a:r>
                <a:endParaRPr/>
              </a:p>
            </p:txBody>
          </p:sp>
          <p:sp>
            <p:nvSpPr>
              <p:cNvPr id="247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公司培训</a:t>
                </a:r>
                <a:endParaRPr/>
              </a:p>
            </p:txBody>
          </p:sp>
        </p:grpSp>
        <p:grpSp>
          <p:nvGrpSpPr>
            <p:cNvPr id="248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4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在线学习</a:t>
                </a:r>
                <a:endParaRPr/>
              </a:p>
            </p:txBody>
          </p:sp>
          <p:sp>
            <p:nvSpPr>
              <p:cNvPr id="25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参加了Coursera、Udemy等在线课程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阅读了技术博客和公众号文章</a:t>
                </a:r>
                <a:endParaRPr/>
              </a:p>
            </p:txBody>
          </p:sp>
        </p:grpSp>
        <p:grpSp>
          <p:nvGrpSpPr>
            <p:cNvPr id="251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52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书籍学习</a:t>
                </a:r>
                <a:endParaRPr/>
              </a:p>
            </p:txBody>
          </p:sp>
          <p:sp>
            <p:nvSpPr>
              <p:cNvPr id="253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阅读了《Java核心技术》、《Python编程》等书籍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学习了《软件工程》、《项目管理》等相关知识</a:t>
                </a:r>
                <a:endParaRPr/>
              </a:p>
            </p:txBody>
          </p: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参加培训与学习的情况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5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6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7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260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编程语言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深入学习Java、Python编程语言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学习新的编程语言如JavaScript、C++</a:t>
                </a:r>
                <a:endParaRPr/>
              </a:p>
            </p:txBody>
          </p:sp>
          <p:pic>
            <p:nvPicPr>
              <p:cNvPr id="264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5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266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技术框架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深入研究Spring、Django等主流框架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学习新的框架如Vue、React</a:t>
                </a:r>
                <a:endParaRPr/>
              </a:p>
            </p:txBody>
          </p:sp>
          <p:pic>
            <p:nvPicPr>
              <p:cNvPr id="269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0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71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数据库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深入学习MySQL、Oracle等数据库的使用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学习Redis、MongoDB等缓存技术</a:t>
                </a:r>
                <a:endParaRPr/>
              </a:p>
            </p:txBody>
          </p:sp>
          <p:pic>
            <p:nvPicPr>
              <p:cNvPr id="274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5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76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软技能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提高团队协作和沟通能力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学习项目管理和产品知识</a:t>
                </a:r>
                <a:endParaRPr/>
              </a:p>
            </p:txBody>
          </p:sp>
          <p:pic>
            <p:nvPicPr>
              <p:cNvPr id="279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未来专业技能发展规划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团队协作与沟通能力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项目合作</a:t>
                </a:r>
                <a:endParaRPr/>
              </a:p>
            </p:txBody>
          </p:sp>
          <p:sp>
            <p:nvSpPr>
              <p:cNvPr id="1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与团队成员共同完成项目任务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互相提供技术支持和建议</a:t>
                </a:r>
                <a:endParaRPr/>
              </a:p>
            </p:txBody>
          </p:sp>
        </p:grpSp>
        <p:grpSp>
          <p:nvGrpSpPr>
            <p:cNvPr id="1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沟通交流</a:t>
                </a:r>
                <a:endParaRPr/>
              </a:p>
            </p:txBody>
          </p:sp>
          <p:sp>
            <p:nvSpPr>
              <p:cNvPr id="1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与团队成员保持定期沟通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及时解决项目中遇到的问题</a:t>
                </a:r>
                <a:endParaRPr/>
              </a:p>
            </p:txBody>
          </p:sp>
        </p:grpSp>
        <p:grpSp>
          <p:nvGrpSpPr>
            <p:cNvPr id="1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团队建设</a:t>
                </a:r>
                <a:endParaRPr/>
              </a:p>
            </p:txBody>
          </p:sp>
          <p:sp>
            <p:nvSpPr>
              <p:cNvPr id="2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参与团队活动，增进团队凝聚力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积极分享经验和知识，提高团队整体水平</a:t>
                </a:r>
                <a:endParaRPr/>
              </a:p>
            </p:txBody>
          </p:sp>
        </p:grpSp>
      </p:grpSp>
      <p:pic>
        <p:nvPicPr>
          <p:cNvPr id="2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与团队成员的合作情况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https://d.book118.com/627155164150006050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转正答辩述职报告</vt:lpstr>
      <vt:lpstr>个人基本情况及工作总结</vt:lpstr>
      <vt:lpstr>PowerPoint Presentation</vt:lpstr>
      <vt:lpstr>PowerPoint Presentation</vt:lpstr>
      <vt:lpstr>PowerPoint Presentation</vt:lpstr>
      <vt:lpstr>专业技能提升与学习</vt:lpstr>
      <vt:lpstr>PowerPoint Presentation</vt:lpstr>
      <vt:lpstr>PowerPoint Presentation</vt:lpstr>
      <vt:lpstr>PowerPoint Presentation</vt:lpstr>
      <vt:lpstr>团队协作与沟通能力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2024-09-23T13:51:34.966</cp:lastPrinted>
  <dcterms:created xsi:type="dcterms:W3CDTF">2024-09-23T05:51:34Z</dcterms:created>
  <dcterms:modified xsi:type="dcterms:W3CDTF">2024-09-23T05:51:36Z</dcterms:modified>
</cp:coreProperties>
</file>