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8D2D2-9F0C-438B-87DD-14523244D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4E6DF-6D85-4F88-BF69-EBDD907FE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203DA-DFFB-4503-9320-B6C831D4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E3476-0512-4A99-9CAB-742DC4C01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C5600E-C8ED-44DA-91B1-DB415DAA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3CA3E-D040-4DA0-A408-E3843A6F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E41B1-053D-45AF-A113-41813861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8412D-9A3A-4413-98A8-0F43BEDD5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8C2ED-E8D5-40F2-BA71-F29EDE39F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5835A-48C9-493C-8572-12432706B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9B1EB-CDDA-4769-8875-B38B4938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56134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在线学习的专业技能与知识更新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专业技能在线学习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知识更新在线学习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在线学习平台与资源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在线学习的效果评估与提升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随着互联网技术的不断进步，人们获取信息和学习知识的方式发生了巨大变化，在线学习成为了一种趋势。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随着科技的不断进步，各行各业的知识更新速度不断加快，人们需要不断学习以适应这种变化。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知识更新速度的加快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传统学习方式受到时间、地点等因素的限制，无法满足人们随时随地学习的需求。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传统学习方式的局限性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分析在线学习相比传统学习方式的优点和缺点，以便更好地利用在线学习资源。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探讨在线学习的优势与不足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研究在线学习的专业技能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分析知识更新的重要性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提出在线学习的改进建议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探讨在线学习需要掌握的专业技能，如自主学习能力、信息筛选能力、时间管理能力等。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阐述知识更新对于个人职业发展和企业竞争力的重要性，提出应对知识更新的策略。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针对在线学习存在的问题，提出改进措施和建议，以便更好地满足学习者的需求。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在线学习的优势与挑战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https://d.book118.com/627156134011006051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2024-09-23T20:42:00.335</cp:lastPrinted>
  <dcterms:created xsi:type="dcterms:W3CDTF">2024-09-23T12:42:00Z</dcterms:created>
  <dcterms:modified xsi:type="dcterms:W3CDTF">2024-09-23T12:42:02Z</dcterms:modified>
</cp:coreProperties>
</file>