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91861-33E1-412C-905A-E7BF1BDA9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7E463-8EA1-475F-9153-D0D5118C6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BE217-5878-41A7-A556-ACD502801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8B0F0-7255-4FFB-81C7-C3D102D0B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4E0F78-1F42-411A-A5B7-CB08C475C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55CB15-FC1A-4281-B8C6-AC749A40A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EB562C-8D0A-4274-885B-D83946E55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45F3D-4363-45D6-B1F4-5986D43C5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CD2207-77A9-4972-99A3-94FAEE005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A11A5-B0CC-4EA5-8CF6-46738622A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F9FA7-6DE2-42F9-92B0-3EAF4D1B8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60164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清洁与舒适的护理：提升医疗护理品质\n## 1.清洁与舒适的护理概述\n### 1.1清洁与舒适的护理的定义与重要性\n### 1.2清洁与舒适的护理在医疗护理中的应用\n### 1.3清洁与舒适的护理对患者的影响\n## 2.清洁与舒适的护理实践\n### 2.1制定清洁与舒适的护理计划\n### 2.2实施清洁与舒适的护理措施\n### 2.3评估清洁与舒适的护理效果\n## 3.清洁与舒适的护理环境\n### 3.1创建清洁与舒适的病房环境\n### 3.2提供清洁与舒适的护理用品\n### 3.3维护清洁与舒适的护理设备\n## 4.清洁与舒适的护理团队\n### 4.1培训清洁与舒适的护理团队\n### 4.2建立有效的沟通机制\n### 4.3提升护理团队的满意度\n## 5.清洁与舒适的护理质量监控\n### 5.1建立清洁与舒适的护理质量标准\n### 5.2实施清洁与舒适的护理质量监控\n### 5.3持续改进清洁与舒适的护理质量\n## 6.清洁与舒适的护理研究与发展\n### 6.1开展清洁与舒适的护理研究\n### 6.2推广清洁与舒适的护理创新成果\n### 6.3展望清洁与舒适的护理未来发展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600"/>
              <a:t>清洁与舒适的护理：提升医疗护理品质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清洁与舒适的护理概述</a:t>
            </a:r>
            <a:endParaRPr/>
          </a:p>
        </p:txBody>
      </p:sp>
      <p:sp>
        <p:nvSpPr>
          <p:cNvPr id="13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2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清洁与舒适的护理是一种关注患者需求和舒适度的护理模式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患者为中心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，提供全方位的护理服务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环境、用品、设备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的清洁与舒适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医疗护理品质</a:t>
                </a:r>
                <a:endParaRPr/>
              </a:p>
            </p:txBody>
          </p:sp>
        </p:grpSp>
        <p:grpSp>
          <p:nvGrpSpPr>
            <p:cNvPr id="23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清洁与舒适的护理在医疗护理中具有重要的伦理价值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人道主义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医患关系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医疗服务质量</a:t>
                </a:r>
                <a:endParaRPr/>
              </a:p>
            </p:txBody>
          </p:sp>
        </p:grpSp>
        <p:grpSp>
          <p:nvGrpSpPr>
            <p:cNvPr id="23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清洁与舒适的护理有助于预防感染和减少并发症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环境清洁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患者康复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生存率</a:t>
                </a:r>
                <a:endParaRPr/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清洁与舒适的护理的定义与重要性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病房整洁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良好的住院环境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更换床上用品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空气消毒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感染风险</a:t>
                </a:r>
                <a:endParaRPr/>
              </a:p>
            </p:txBody>
          </p:sp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清洁与舒适的护理在病房管理中的应用</a:t>
                </a:r>
                <a:endParaRPr/>
              </a:p>
            </p:txBody>
          </p:sp>
        </p:grpSp>
        <p:grpSp>
          <p:nvGrpSpPr>
            <p:cNvPr id="24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，预防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交叉感染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护理细节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翻身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拍背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4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清洁与舒适的护理在护理操作中的应用</a:t>
                </a:r>
                <a:endParaRPr/>
              </a:p>
            </p:txBody>
          </p:sp>
        </p:grpSp>
        <p:grpSp>
          <p:nvGrpSpPr>
            <p:cNvPr id="24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健康宣教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患者知识水平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个人卫生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，预防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疾病复发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康复锻炼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患者康复</a:t>
                </a:r>
                <a:endParaRPr/>
              </a:p>
            </p:txBody>
          </p:sp>
          <p:sp>
            <p:nvSpPr>
              <p:cNvPr id="24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清洁与舒适的护理在患者教育中的应用</a:t>
                </a:r>
                <a:endParaRPr/>
              </a:p>
            </p:txBody>
          </p:sp>
        </p:grpSp>
      </p:grpSp>
      <p:pic>
        <p:nvPicPr>
          <p:cNvPr id="25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清洁与舒适的护理在医疗护理中的应用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清洁与舒适的护理可以提高患者满意度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投诉率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患者信任度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，增加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患者口碑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，吸引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更多患者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清洁与舒适的护理可以降低并发症和感染率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环境清洁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患者康复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生存率</a:t>
                </a:r>
                <a:endParaRPr/>
              </a:p>
            </p:txBody>
          </p:sp>
          <p:pic>
            <p:nvPicPr>
              <p:cNvPr id="26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清洁与舒适的护理可以提高患者生活质量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自理能力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社会交往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心理适应能力</a:t>
                </a:r>
                <a:endParaRPr/>
              </a:p>
            </p:txBody>
          </p:sp>
          <p:pic>
            <p:nvPicPr>
              <p:cNvPr id="27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清洁与舒适的护理对患者的影响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清洁与舒适的护理实践</a:t>
            </a:r>
            <a:endParaRPr/>
          </a:p>
        </p:txBody>
      </p:sp>
      <p:sp>
        <p:nvSpPr>
          <p:cNvPr id="27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8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根据患者需求和病情制定护理计划</a:t>
                </a:r>
                <a:endParaRPr/>
              </a:p>
            </p:txBody>
          </p:sp>
          <p:sp>
            <p:nvSpPr>
              <p:cNvPr id="28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患者基本信息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患者生活自理能力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，体现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人文关怀</a:t>
                </a:r>
                <a:endParaRPr/>
              </a:p>
            </p:txBody>
          </p:sp>
        </p:grpSp>
        <p:grpSp>
          <p:nvGrpSpPr>
            <p:cNvPr id="28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根据护理目标和护理措施制定护理计划</a:t>
                </a:r>
                <a:endParaRPr/>
              </a:p>
            </p:txBody>
          </p:sp>
          <p:sp>
            <p:nvSpPr>
              <p:cNvPr id="28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明确护理目标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具体护理措施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环境消毒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护理评价指标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  <p:grpSp>
          <p:nvGrpSpPr>
            <p:cNvPr id="28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根据护理团队和资源制定护理计划</a:t>
                </a:r>
                <a:endParaRPr/>
              </a:p>
            </p:txBody>
          </p:sp>
          <p:sp>
            <p:nvSpPr>
              <p:cNvPr id="28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合理护理分工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协作机制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可行性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有效性</a:t>
                </a:r>
                <a:endParaRPr/>
              </a:p>
            </p:txBody>
          </p: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制定清洁与舒适的护理计划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环境清洁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舒适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定期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清洁病房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卫生间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，保持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无异味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提供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舒适床上用品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衣物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，保持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清洁干燥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空气消毒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，降低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感染风险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提供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舒适护理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患者需求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提供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个性化护理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，如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疼痛管理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心理疏导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注重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护理细节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，如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翻身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拍背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等，预防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压疮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坠积性肺炎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提供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康复锻炼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，促进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患者康复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护理沟通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协作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建立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良好沟通机制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，了解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患者需求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病情变化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护理团队协作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，确保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护理措施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落实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提供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心理支持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，增强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患者信心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满意度</a:t>
            </a:r>
            <a:endParaRPr/>
          </a:p>
        </p:txBody>
      </p: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实施清洁与舒适的护理措施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9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根据护理目标和评价指标进行评估</a:t>
                </a:r>
                <a:endParaRPr/>
              </a:p>
            </p:txBody>
          </p:sp>
          <p:sp>
            <p:nvSpPr>
              <p:cNvPr id="29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达成情况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评价指标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的变化，如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可持续性</a:t>
                </a:r>
                <a:endParaRPr/>
              </a:p>
            </p:txBody>
          </p:sp>
        </p:grpSp>
        <p:grpSp>
          <p:nvGrpSpPr>
            <p:cNvPr id="29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9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根据患者反馈和满意度进行评估</a:t>
                </a:r>
                <a:endParaRPr/>
              </a:p>
            </p:txBody>
          </p:sp>
          <p:sp>
            <p:nvSpPr>
              <p:cNvPr id="30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患者意见和建议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改进方向</a:t>
                </a:r>
                <a:endParaRPr/>
              </a:p>
            </p:txBody>
          </p:sp>
        </p:grpSp>
        <p:grpSp>
          <p:nvGrpSpPr>
            <p:cNvPr id="30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0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根据护理缺陷和安全问题进行评估</a:t>
                </a:r>
                <a:endParaRPr/>
              </a:p>
            </p:txBody>
          </p:sp>
          <p:sp>
            <p:nvSpPr>
              <p:cNvPr id="30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护理缺陷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感染事件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护理投诉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跌倒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坠床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</a:t>
                </a:r>
                <a:endParaRPr/>
              </a:p>
            </p:txBody>
          </p:sp>
        </p:grpSp>
      </p:grpSp>
      <p:pic>
        <p:nvPicPr>
          <p:cNvPr id="30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评估清洁与舒适的护理效果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清洁与舒适的护理环境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保持病房整洁和通风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清理垃圾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杂物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通风换气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细菌浓度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舒适照明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，营造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温馨氛围</a:t>
                </a:r>
                <a:endParaRPr/>
              </a:p>
            </p:txBody>
          </p:sp>
          <p:sp>
            <p:nvSpPr>
              <p:cNvPr id="1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提供舒适的床上用品和衣物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更换床上用品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柔软衣物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皮肤摩擦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保暖用品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，适应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气候变化</a:t>
                </a:r>
                <a:endParaRPr/>
              </a:p>
            </p:txBody>
          </p:sp>
          <p:sp>
            <p:nvSpPr>
              <p:cNvPr id="2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加强病房设施和设备管理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检查维修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设施正常运行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便捷设施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扶手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马桶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等，方便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设备清洁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感染风险</a:t>
                </a:r>
                <a:endParaRPr/>
              </a:p>
            </p:txBody>
          </p:sp>
          <p:sp>
            <p:nvSpPr>
              <p:cNvPr id="2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创建清洁与舒适的病房环境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选择安全有效的护理用品</a:t>
                </a:r>
                <a:endParaRPr/>
              </a:p>
            </p:txBody>
          </p:sp>
          <p:sp>
            <p:nvSpPr>
              <p:cNvPr id="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用品性能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品质优良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安全可靠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更换用品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卫生质量</a:t>
                </a:r>
                <a:endParaRPr/>
              </a:p>
            </p:txBody>
          </p:sp>
        </p:grpSp>
        <p:grpSp>
          <p:nvGrpSpPr>
            <p:cNvPr id="3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提供个性化护理用品</a:t>
                </a:r>
                <a:endParaRPr/>
              </a:p>
            </p:txBody>
          </p:sp>
          <p:sp>
            <p:nvSpPr>
              <p:cNvPr id="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定制化护理用品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特制床垫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轮椅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患者舒适度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便利性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</a:t>
                </a:r>
                <a:endParaRPr/>
              </a:p>
            </p:txBody>
          </p:sp>
        </p:grpSp>
        <p:grpSp>
          <p:nvGrpSpPr>
            <p:cNvPr id="3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加强护理用品管理</a:t>
                </a:r>
                <a:endParaRPr/>
              </a:p>
            </p:txBody>
          </p:sp>
          <p:sp>
            <p:nvSpPr>
              <p:cNvPr id="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用品管理制度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，规范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储存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检查库存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用品充足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用品消毒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感染风险</a:t>
                </a:r>
                <a:endParaRPr/>
              </a:p>
            </p:txBody>
          </p:sp>
        </p:grpSp>
      </p:grpSp>
      <p:pic>
        <p:nvPicPr>
          <p:cNvPr id="3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提供清洁与舒适的护理用品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定期检查维修护理设备</a:t>
                </a:r>
                <a:endParaRPr/>
              </a:p>
            </p:txBody>
          </p:sp>
          <p:sp>
            <p:nvSpPr>
              <p:cNvPr id="4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维修故障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影响护理效果</a:t>
                </a:r>
                <a:endParaRPr/>
              </a:p>
            </p:txBody>
          </p:sp>
        </p:grpSp>
        <p:grpSp>
          <p:nvGrpSpPr>
            <p:cNvPr id="4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提供清洁消毒设备</a:t>
                </a:r>
                <a:endParaRPr/>
              </a:p>
            </p:txBody>
          </p:sp>
          <p:sp>
            <p:nvSpPr>
              <p:cNvPr id="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清洁设备表面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无尘无菌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设备消毒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设备清洁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</a:t>
                </a:r>
                <a:endParaRPr/>
              </a:p>
            </p:txBody>
          </p:sp>
        </p:grpSp>
        <p:grpSp>
          <p:nvGrpSpPr>
            <p:cNvPr id="5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加强设备管理和使用培训</a:t>
                </a:r>
                <a:endParaRPr/>
              </a:p>
            </p:txBody>
          </p:sp>
          <p:sp>
            <p:nvSpPr>
              <p:cNvPr id="5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设备管理制度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，规范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设备使用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设备使用培训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患者舒适度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便利性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</a:t>
                </a:r>
                <a:endParaRPr/>
              </a:p>
            </p:txBody>
          </p:sp>
        </p:grpSp>
      </p:grp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维护清洁与舒适的护理设备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https://d.book118.com/627160164152006043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清洁与舒适的护理：提升医疗护理品质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2024-09-17T21:13:48.804</cp:lastPrinted>
  <dcterms:created xsi:type="dcterms:W3CDTF">2024-09-17T13:13:48Z</dcterms:created>
  <dcterms:modified xsi:type="dcterms:W3CDTF">2024-09-17T13:13:50Z</dcterms:modified>
</cp:coreProperties>
</file>