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17909-189A-4A1B-B111-A2721D81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B48EA-AD30-41BE-B263-7DC09395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23F28-F2F7-4FF0-9502-0C540B6E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1EC7F-DF39-42CE-ACCB-FD91E5D8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BDDA5-C0F4-4027-8611-F85402BC2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11B24-F55A-41A0-A0CB-CAE29DB0F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16194-F473-4CB9-8107-616B8048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02556-AA54-4B9E-A341-7FF31D410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9EECB-6467-4245-906A-D0DA0C67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E895E-92EB-4F42-9A95-88750627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84077-D2E7-4978-9F24-CBC90C40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106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39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2023-2028年自动自行车市场发展现状调查及供需格局分析预测报告大纲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市场供需平衡分析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以电力驱动为主要动力来源的自行车，通常配备有电池和电机。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电动自行车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智能自行车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共享自行车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具备智能化功能的自行车，如导航、防盗、健康监测等。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通过共享模式提供的自行车服务，通常通过APP进行租借和归还。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自动自行车定义与分类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未来几年，自动自行车市场将呈现多元化、智能化、绿色环保等发展趋势。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根据市场研究报告，全球自动自行车市场规模在不断扩大，预计未来几年将继续保持增长趋势。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随着环保意识的提高、城市交通拥堵问题的加剧以及智能化技术的发展，自动自行车市场有望迎来更广阔的发展空间。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全球范围内，自动自行车市场的竞争者主要包括传统自行车制造商、电动车制造商以及新兴的智能自行车创业公司。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目前，自动自行车市场尚未形成明显的寡头格局，但市场份额正逐渐向知名品牌和优质产品集中。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为了在激烈的市场竞争中脱颖而出，各竞争者需要不断创新、提高产品质量、加强品牌营销以及拓展销售渠道。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自动自行车行业的产业链包括原材料供应商、零部件生产商、整车制造商、销售渠道和最终消费者等环节。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在产业链中，关键环节包括原材料和零部件的生产、整车的制造和销售渠道的建设。这些环节对行业的整体发展起着至关重要的作用。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关键环节分析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随着技术的不断进步和消费者需求的多样化，自动自行车行业的产业链也在不断演变。未来，智能化、个性化、绿色环保等将成为产业链发展的重要趋势。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政策趋势预测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随着环保意识的提高和技术的进步，政府对自动自行车行业的政策支持力度可能会加大，同时对环保和安全性能的要求也会更加严格。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政策环境对自动自行车行业的发展具有重要影响。政府政策可以促进或限制行业的发展，如对新能源汽车的补贴政策、对环保的限制政策等。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企业应密切关注政策变化，及时调整自身的发展战略和产品研发方向，以适应政策环境的变化。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25" r="14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在自动自行车行业中，关键技术包括电池技术、电机技术、控制技术等。这些技术的发展直接影响着产品的性能和竞争力。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随着技术的不断进步，未来的自动自行车将更加智能化、高效化和轻量化。同时，随着物联网、大数据等技术的应用，自动自行车将与智能城市交通系统实现更加紧密的结合。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技术创新与竞争格局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技术创新的不断涌现将推动自动自行车行业的竞争格局发生变化。企业应加大研发投入，积极探索新技术、新工艺，以提升自身竞争力并推动整个行业的发展。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需求量增长趋势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随着环保意识的提高和城市交通拥堵问题的加剧，预计自动自行车的需求量将持续增长。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年均增长率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根据历史数据和市场调查，预测未来几年自动自行车需求量的年均增长率。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影响自动自行车需求量的主要因素包括技术进步、政策支持、消费者偏好等。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需求量预测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根据市场调查和消费者需求分析，预测不同类型自动自行车（如电动助力车、智能自行车等）的需求结构。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不同类型自动自行车的需求结构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针对不同消费群体（如年轻人、老年人、上班族等）的需求特点，预测其需求结构的变化趋势。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不同消费群体的需求结构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分析不同地区（如城市、乡村、山区等）的交通条件和消费者需求，预测其自动自行车需求结构的变化趋势。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不同地区的需求结构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需求结构预测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主要需求区域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根据市场调查和数据分析，确定未来几年自动自行车需求量较大的地区或城市。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区域增长潜力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评估各地区自动自行车市场的增长潜力，为企业的市场布局和投资决策提供参考。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分析各地区自动自行车市场的竞争格局，了解企业在不同区域的竞争优势和劣势。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需求区域分布预测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供给预测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产能利用率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随着需求的增加，产能利用率将逐渐提高，但受制于供应链和生产能力的限制，可能会出现阶段性波动。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产能扩张计划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部分企业可能会加大投资，扩大生产规模，以满足市场需求。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随着技术的进步和市场的扩大，预计未来几年自动自行车产能将保持稳定增长。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690" r="669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随着市场竞争的加剧，部分实力较弱的企业可能会退出市场，而实力较强的企业将进一步扩大市场份额。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国内自动自行车企业主要集中在东部地区，未来几年西部和中部地区的市场份额有望逐步提升。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未来几年，自动自行车产品结构将更加丰富，包括电动自行车、电动摩托车等不同类型。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供给结构预测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https://d.book118.com/627161061036006033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2024-09-06T13:43:16.025</cp:lastPrinted>
  <dcterms:created xsi:type="dcterms:W3CDTF">2024-09-06T05:43:16Z</dcterms:created>
  <dcterms:modified xsi:type="dcterms:W3CDTF">2024-09-06T05:43:18Z</dcterms:modified>
</cp:coreProperties>
</file>