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D9A29-68FB-4CEF-A77B-B7151B4BE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4B7D4-A2B3-4DC9-AA25-159A4902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0CF6B-931B-44A3-84BC-AA1D1664B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E79D7-20A3-4EB5-A9F3-F02520C50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A28F8D-98F3-4130-A0ED-7F4F0B5EF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D1A69-F420-4819-8BBD-D337324E9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B91ED-0720-4FB6-A776-7AD79715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393BF-0EA0-4E9D-981B-BFAD175EC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DCA77-4363-4D66-9C54-F1C22A637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0C0D2-4855-46E2-BCBE-47ACE28EB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8F85C-8AC0-400A-B4B0-CFBEEE0B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61135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安全用药：知识与实践\n## 1.孕期药物使用的基本原则与注意事项\n### 1.1孕期药物使用的风险与获益评估\n### 1.2孕期药物使用的最佳时机与剂量选择\n### 1.3孕期药物使用的长期监测与调整\n## 2.孕期常见药物的使用指导\n### 2.1孕期镇痛药物的使用与管理\n### 2.2孕期抗过敏药物的使用与注意事项\n### 2.3孕期维生素与矿物质补充剂的正确使用\n## 3.孕期特殊疾病与药物的使用策略\n### 3.1孕期高血压与抗高血压药物的使用\n### 3.2孕期糖尿病与胰岛素治疗的选择\n### 3.3孕期感染与抗生素的使用原则\n## 4.孕期中草药与民间疗法的安全使用\n### 4.1孕期中草药的选用与剂量调整\n### 4.2孕期民间疗法的安全性与有效性评估\n### 4.3孕期中草药与民间疗法的潜在风险\n## 5.孕期药物使用的咨询与支持\n### 5.1孕期药物使用的专业咨询渠道与资源\n### 5.2孕期药物使用的家庭与社交支持网络\n### 5.3孕期药物使用的心理调适与应对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孕期安全用药：知识与实践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孕期药物使用的基本原则与注意事项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评估药物对胎儿的影响</a:t>
                </a:r>
                <a:endParaRPr/>
              </a:p>
            </p:txBody>
          </p:sp>
          <p:sp>
            <p:nvSpPr>
              <p:cNvPr id="1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药物对胎儿器官发育的影响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药物对胎儿神经系统发育的影响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药物对胎儿生长发育的影响</a:t>
                </a:r>
                <a:endParaRPr/>
              </a:p>
            </p:txBody>
          </p:sp>
        </p:grpSp>
        <p:grpSp>
          <p:nvGrpSpPr>
            <p:cNvPr id="17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评估药物对孕妇的影响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药物对孕妇生理功能的影响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药物对孕妇心理健康的影响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药物对孕妇生活习惯的影响</a:t>
                </a:r>
                <a:endParaRPr/>
              </a:p>
            </p:txBody>
          </p:sp>
        </p:grpSp>
        <p:grpSp>
          <p:nvGrpSpPr>
            <p:cNvPr id="18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权衡药物使用的风险与获益</a:t>
                </a:r>
                <a:endParaRPr/>
              </a:p>
            </p:txBody>
          </p:sp>
          <p:sp>
            <p:nvSpPr>
              <p:cNvPr id="1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评估药物使用的必要性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评估药物使用的安全性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评估药物使用的经济效益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孕期药物使用的风险与获益评估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8" name="组合 18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选择合适的用药时机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考虑药物的孕周敏感性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考虑药物的剂量依赖性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考虑药物的代谢途径</a:t>
                </a:r>
                <a:endParaRPr/>
              </a:p>
            </p:txBody>
          </p:sp>
          <p:sp>
            <p:nvSpPr>
              <p:cNvPr id="19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选择合适的剂量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参考药物说明书和用药指南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考虑孕妇的体重和肾功能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考虑孕妇的病史和药物过敏史</a:t>
                </a:r>
                <a:endParaRPr/>
              </a:p>
            </p:txBody>
          </p:sp>
          <p:sp>
            <p:nvSpPr>
              <p:cNvPr id="19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调整药物使用计划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定期评估药物使用效果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根据孕妇和胎儿的情况调整剂量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遵循医生的建议和指导</a:t>
                </a:r>
                <a:endParaRPr/>
              </a:p>
            </p:txBody>
          </p:sp>
          <p:sp>
            <p:nvSpPr>
              <p:cNvPr id="20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孕期药物使用的最佳时机与剂量选择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定期进行产前检查</a:t>
                </a:r>
                <a:endParaRPr/>
              </a:p>
            </p:txBody>
          </p:sp>
          <p:sp>
            <p:nvSpPr>
              <p:cNvPr id="2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观察胎儿生长发育情况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监测孕妇生理功能和心理状态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评估药物使用的长期效果</a:t>
                </a:r>
                <a:endParaRPr/>
              </a:p>
            </p:txBody>
          </p:sp>
        </p:grpSp>
        <p:grpSp>
          <p:nvGrpSpPr>
            <p:cNvPr id="2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根据检查结果调整药物使用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调整药物种类和剂量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调整药物使用时间和频率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遵循医生的建议和指导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持续关注孕期药物使用相关问题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了解药物对新生儿的影响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了解药物对哺乳期的影响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了解药物对孕妇未来健康的影响</a:t>
                </a:r>
                <a:endParaRPr/>
              </a:p>
            </p:txBody>
          </p:sp>
        </p:grpSp>
      </p:grpSp>
      <p:pic>
        <p:nvPicPr>
          <p:cNvPr id="2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孕期药物使用的长期监测与调整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孕期常见药物的使用指导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组合 2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3" name="组合 22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选择合适的镇痛药物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考虑药物的孕周敏感性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考虑药物的剂量依赖性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考虑药物的代谢途径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组合 22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使用镇痛药物时的注意事项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按照医生的建议和剂量使用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避免长期大剂量使用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注意观察孕妇和胎儿的情况</a:t>
                </a:r>
                <a:endParaRPr/>
              </a:p>
            </p:txBody>
          </p:sp>
          <p:pic>
            <p:nvPicPr>
              <p:cNvPr id="23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管理镇痛药物的使用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记录药物使用情况和效果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定期评估药物使用效果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遵循医生的建议和指导</a:t>
                </a:r>
                <a:endParaRPr/>
              </a:p>
            </p:txBody>
          </p:sp>
          <p:pic>
            <p:nvPicPr>
              <p:cNvPr id="23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孕期镇痛药物的使用与管理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考虑药物的孕周敏感性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考虑药物的剂量依赖性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考虑药物的代谢途径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选择合适的抗过敏药物</a:t>
                </a:r>
                <a:endParaRPr/>
              </a:p>
            </p:txBody>
          </p:sp>
        </p:grpSp>
        <p:grpSp>
          <p:nvGrpSpPr>
            <p:cNvPr id="24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按照医生的建议和剂量使用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避免长期大剂量使用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注意观察孕妇和胎儿的情况</a:t>
                </a:r>
                <a:endParaRPr/>
              </a:p>
            </p:txBody>
          </p:sp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使用抗过敏药物时的注意事项</a:t>
                </a:r>
                <a:endParaRPr/>
              </a:p>
            </p:txBody>
          </p:sp>
        </p:grpSp>
        <p:grpSp>
          <p:nvGrpSpPr>
            <p:cNvPr id="24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记录药物使用情况和效果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定期评估药物使用效果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遵循医生的建议和指导</a:t>
                </a:r>
                <a:endParaRPr/>
              </a:p>
            </p:txBody>
          </p:sp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管理抗过敏药物的使用</a:t>
                </a:r>
                <a:endParaRPr/>
              </a:p>
            </p:txBody>
          </p:sp>
        </p:grpSp>
      </p:grpSp>
      <p:pic>
        <p:nvPicPr>
          <p:cNvPr id="25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孕期抗过敏药物的使用与注意事项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选择合适的维生素与矿物质补充剂</a:t>
                </a:r>
                <a:endParaRPr/>
              </a:p>
            </p:txBody>
          </p:sp>
          <p:sp>
            <p:nvSpPr>
              <p:cNvPr id="26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考虑孕妇的营养需求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考虑补充剂的成分和剂量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考虑补充剂的孕周敏感性</a:t>
                </a:r>
                <a:endParaRPr/>
              </a:p>
            </p:txBody>
          </p:sp>
        </p:grpSp>
        <p:grpSp>
          <p:nvGrpSpPr>
            <p:cNvPr id="26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使用维生素与矿物质补充剂时的注意事项</a:t>
                </a:r>
                <a:endParaRPr/>
              </a:p>
            </p:txBody>
          </p:sp>
          <p:sp>
            <p:nvSpPr>
              <p:cNvPr id="2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按照医生的建议和剂量使用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注意观察孕妇和胎儿的情况</a:t>
                </a:r>
                <a:endParaRPr/>
              </a:p>
            </p:txBody>
          </p:sp>
        </p:grpSp>
        <p:grpSp>
          <p:nvGrpSpPr>
            <p:cNvPr id="26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管理维生素与矿物质补充剂的使用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记录药物使用情况和效果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定期评估药物使用效果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遵循医生的建议和指导</a:t>
                </a:r>
                <a:endParaRPr/>
              </a:p>
            </p:txBody>
          </p:sp>
        </p:grpSp>
      </p:grpSp>
      <p:pic>
        <p:nvPicPr>
          <p:cNvPr id="26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孕期维生素与矿物质补充剂的正确使用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孕期特殊疾病与药物的使用策略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考虑药物的孕周敏感性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考虑药物的剂量依赖性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考虑药物的代谢途径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选择合适的抗高血压药物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按照医生的建议和剂量使用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避免长期大剂量使用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注意观察孕妇和胎儿的情况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使用抗高血压药物时的注意事项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记录药物使用情况和效果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定期评估药物使用效果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遵循医生的建议和指导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管理抗高血压药物的使用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孕期高血压与抗高血压药物的使用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https://d.book118.com/627161135162006046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孕期安全用药：知识与实践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2024-09-22T06:20:11.052</cp:lastPrinted>
  <dcterms:created xsi:type="dcterms:W3CDTF">2024-09-21T22:20:11Z</dcterms:created>
  <dcterms:modified xsi:type="dcterms:W3CDTF">2024-09-21T22:20:12Z</dcterms:modified>
</cp:coreProperties>
</file>