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667A2-FF61-4A99-9BAA-61529642B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71FDC-E49D-41B6-A44C-677426BF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994AD-03C5-4AE7-A807-40B0F940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C8A75-4FAF-4860-8F52-3BF7527A5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90BE60-70CA-4B42-B5AB-8ECBA1AB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7FB0D-BA86-4B19-9F2B-D2F3CB180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FC856-CFB3-4014-A0A9-1740B5E0F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814D1-9D0E-4612-A245-6F9449056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0993D-5B3C-449B-B734-38424E8B4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0D202-B31B-494A-94F9-F27768236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C2BCF-02F1-4A81-9FB9-466CC7F70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620610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物业工程管理概述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100">
              <a:solidFill>
                <a:schemeClr val="accent1">
                  <a:alpha val="100000"/>
                </a:schemeClr>
              </a:solidFill>
              <a:latin typeface="STSong"/>
              <a:ea typeface="STSong"/>
              <a:cs typeface="STSong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物业工程基本概念与特点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物业工程管理体系建设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物业设施设备管理及维护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物业环境安全与卫生管理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客户服务与沟通协调工作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物业工程基本概念与特点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" b="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物业工程是指对建筑物及其配套设施、设备进行维护、保养、更新和改造的一系列技术和管理活动，以确保物业设施的正常运行和延长使用寿命。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包括房屋结构、给排水、电气、空调、消防、电梯、智能化等各个专业领域的维护和管理。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物业工程定义及范围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物业工程范围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物业工程定义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物业工程特点分析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物业工程涉及多个专业领域，需要具备相应的专业知识和技能。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物业设施种类繁多，不同设施之间可能存在相互影响，需要综合考虑各种因素。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物业工程是一个持续的过程，需要长期投入人力、物力和财力进行维护和管理。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物业工程的最终目的是为业主和使用人提供安全、舒适、便利的居住环境或工作环境。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地方性法规和政策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各地政府根据当地实际情况，制定了相应的物业管理法规和政策，对物业工程管理提出了具体要求。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《物业管理条例》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明确了物业管理的基本原则、管理范围、管理方式和法律责任等，为物业工程管理提供了法律依据。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《建筑法》、《消防法》等相关法律法规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规定了建筑物及其配套设施的规划、设计、施工、验收等方面的要求，对物业工程管理具有指导意义。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相关法律法规政策解读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物业工程管理体系建设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建立清晰的职责划分和工作流程，确保各部门之间的协作与沟通顺畅。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设立专门的物业工程管理部门，明确其职责和权力范围。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根据物业类型、规模及业务需求，合理配置工程管理人员，确保各项工作的顺利开展。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制度流程建设及优化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制定完善的物业工程管理制度，包括设备设施维护、安全管理、应急处理等方面。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根据实际情况，不断优化制度流程，提高工作效率和服务质量。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建立健全的监督机制，确保制度的有效执行和落地。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定期开展物业工程管理人员的专业技能培训，提高其业务水平和综合素质。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建立科学的考核评价机制，对工程管理人员的工作绩效进行定期评估。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根据考核结果，对优秀人员给予奖励和晋升机会，对不足之处进行改进和提升。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320" r="1432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人员培训与考核评价机制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物业设施设备管理及维护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对物业项目内的所有设施设备进行详细梳理，形成完整的设施设备清单，包括设备名称、型号、规格、数量、安装位置等信息。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梳理设施设备清单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根据设施设备的性质、功能和重要性等因素，对设施设备进行合理分类，如给排水设备、电气设备、空调设备、电梯设备等，以便于后续的管理和维护。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为每台设施设备建立详细的档案，记录设备的运行状况、维修保养记录、故障处理等信息，为设备的管理和维护提供数据支持。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设施设备清单梳理与分类管理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根据设施设备的运行状况和使用寿命等因素，制定合理的预防性维护保养计划，明确维护保养的内容、周期和标准等。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制定维护保养计划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按照计划对设施设备进行定期的检查、保养和维修，确保设备的正常运行和延长使用寿命。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执行维护保养计划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详细记录每次维护保养的情况，包括保养内容、更换的零部件、维修人员等信息，以便于后续的管理和追溯。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记录维护保养情况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预防性维护保养计划制定和执行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https://d.book118.com/627162061002006046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2024-09-20T22:47:59.898</cp:lastPrinted>
  <dcterms:created xsi:type="dcterms:W3CDTF">2024-09-20T14:47:59Z</dcterms:created>
  <dcterms:modified xsi:type="dcterms:W3CDTF">2024-09-20T14:48:02Z</dcterms:modified>
</cp:coreProperties>
</file>