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2D3B-825D-4DF7-AADC-BA87FECA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07D20-A397-456F-B0D0-70D68823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D22AF-AAA1-4647-A3CC-C45E7A34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146C3-7BDC-4FA0-BC18-A49ECE15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218A0-9669-4452-A40C-CCF58567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F5CC3-ADD5-4756-87E1-788FDB56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531EE-8B3A-4F20-99CD-4DCBE584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2C93B-8CC8-4B5B-91B1-1C2187CD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28BB1-4987-4854-8EDB-4CD3B53AC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5B0A-C00F-4FB2-A6E5-8091726E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31DA2-4CEF-41C7-AA79-DEFC93537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216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动脉血气采集前的准备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动脉血气采集过程中的护理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动脉血气采集后的护理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动脉血气采集的护理查房实践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动脉血气是指通过抽取动脉血液样本，检测其中的氧气和二氧化碳含量，从而评估患者的呼吸功能和酸碱平衡状态。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动脉血气检测对于危重患者的呼吸功能评估、酸碱平衡调节以及治疗方案调整具有重要意义，是临床护理中常用的监测手段。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动脉血气采集通常采用穿刺法，包括直接穿刺和导管法。直接穿刺是使用穿刺针直接刺入动脉血管，而导管法则是将导管插入动脉血管，再通过导管采集血液样本。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在采集动脉血气时，应注意选择合适的穿刺部位，避免在同一点重复穿刺，同时要确保采集的血液样本量足够，并及时送检。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动脉血气采集的方法与注意事项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适用于危重患者、呼吸衰竭患者、酸碱平衡失调患者等需要进行呼吸功能和酸碱平衡监测的患者。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对于存在凝血功能障碍、严重血小板减少、动脉粥样硬化等血管疾病的患者应慎用或禁用动脉血气采集。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动脉血气采集的适应症与禁忌症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了解患者的病情、年龄、意识状态、合作程度等，以便选择合适的采集方法。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准备采集部位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向患者解释动脉血气采集的目的、方法和注意事项，减轻患者的紧张和恐惧。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选择合适的动脉血管，如桡动脉、肱动脉等，并清洁局部皮肤，确保采集部位的卫生和干燥。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4" b="1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采集设备的准备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准备采血针和注射器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根据需要选择合适的采血针和注射器，确保其无菌、干燥、完好无损。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检查采集管路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确保采集管路通畅，无气泡，接头紧密。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校准气体分析仪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在采集前应对气体分析仪进行校准，确保其准确性和可靠性。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动脉血气采集需要专业的培训和技能，采集人员应接受相关培训，熟悉采集流程和注意事项。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采集人员应具备相应的资质和证书，确保其具备从事动脉血气采集的资格和能力。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对采集人员进行定期的考核和评估，以确保其技能和知识的更新与提高。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采集人员的培训与资质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动脉血气采集过程中的护理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https://d.book118.com/627162163011006055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2024-09-29T14:39:53.398</cp:lastPrinted>
  <dcterms:created xsi:type="dcterms:W3CDTF">2024-09-29T06:39:53Z</dcterms:created>
  <dcterms:modified xsi:type="dcterms:W3CDTF">2024-09-29T06:39:55Z</dcterms:modified>
</cp:coreProperties>
</file>