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B92D5-7D2A-4C67-9BF0-ECBBBCE6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E5187-7002-4137-8E64-3F93C5AF3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73C26-9F41-45C7-A751-ABF5EB82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DF1DA-99EC-4B29-BE8D-0702A961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BCB39-C05A-4BF9-8301-6A45E3C5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B2213-9B65-4748-8C51-177F047A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D38C9-0D8D-448B-95D8-BDDECD365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46D1B-D9C0-47EA-AEB5-F96BBC04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B70D6-CAB7-4D9E-8300-27DCA6E9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A1E0A-AD13-4580-BA59-E21C0190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3D0FA-FACF-40F9-99E5-BBD29F1D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304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大客户营销策略中的团队合作如何协调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团队合作在大客户营销中的重要性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构建高效营销团队的关键要素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营销策略制定及实施过程中的团队协作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团队冲突处理与激励机制设计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持续改进方向及未来发展趋势预测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团队合作在大客户营销中的重要性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团队成员各自承担明确的任务和职责，避免工作重复或遗漏，从而提高工作效率。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团队成员共享知识、技能和资源，能够快速响应客户需求，提升服务质量。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团队成员相互配合，协同工作，形成强大的团队合力，以更高效地执行营销策略。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提升整体执行效率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建立有效的信息共享机制，确保团队成员及时获取所需信息，以便更好地开展工作。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组织定期的团队会议或其他形式的集体讨论，让团队成员分享经验、交流想法，促进团队协作。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营造相互信任、尊重的团队氛围，鼓励团队成员积极表达意见和建议，激发团队创造力。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应对市场变化与竞争压力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团队合作能够迅速集结资源，针对市场变化做出及时调整，以满足客户需求。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团队成员的多样化背景和不同视角有助于激发创新思维，共同应对市场竞争压力。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风险共担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团队合作有利于分散风险，减轻个人压力，同时增强团队的稳定性和抗风险能力。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构建高效营销团队的关键要素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明确整个团队和每个成员在大客户营销策略中的具体目标，确保所有人朝着同一方向努力。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根据团队成员的特长和经验，合理分配任务与职责，确保每个成员能够充分发挥自身优势。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随着市场环境和客户需求的变化，及时调整目标与分工，保持团队的灵活性和适应性。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目标与分工调整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注重选拔具有良好团队协作精神和沟通能力的成员，促进团队内部的紧密合作。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选拔具备市场营销、销售、客户服务等方面专业技能的优秀人才，确保团队具备实现目标的能力。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选拔具备持续学习和创新能力的成员，以适应不断变化的市场环境和客户需求。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063" b="1406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建立开放、透明的沟通机制，鼓励团队成员分享信息、经验和知识，促进团队内部的交流与合作。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激励与认可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设立合理的激励机制，对团队成员的优秀表现和贡献给予及时认可和奖励，提高团队士气和凝聚力。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营造相互信任、尊重的团队氛围，鼓励成员积极表达意见和建议，激发团队活力。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建立良好团队氛围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营销策略制定及实施过程中的团队协作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https://d.book118.com/627163042016006035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2024-09-09T09:22:37.181</cp:lastPrinted>
  <dcterms:created xsi:type="dcterms:W3CDTF">2024-09-09T01:22:37Z</dcterms:created>
  <dcterms:modified xsi:type="dcterms:W3CDTF">2024-09-09T01:22:39Z</dcterms:modified>
</cp:coreProperties>
</file>