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83470-04C2-4314-A2BD-118128D0C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B6C6C-6F60-48D7-B5D5-670CC6504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4BB5C-F55E-4B32-A137-D29B6219D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57744-F934-4A59-9987-149ED5B51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004260-26BB-4AF9-946C-7CC6BA109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FF7CA9-80D9-4455-A4EE-AA30D7E82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69C5AC-BB43-407E-B8AB-8198EEB89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48643-CAC4-4E92-8AD6-3FA8ECB7F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FAE0A-40BB-495E-A219-FCF2CC84B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A6B0D-DB2A-4D48-8A79-D90034EFA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A2FE0-C054-4765-A7FD-476FB7765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1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64011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2023年来料质检工作总结报告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来料质检工作概况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来料质检数据分析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质检流程优化建议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来料质检工作概况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根据产品特性和质量要求，制定详细的来料质检标准和流程，明确各项检测指标和合格标准。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制定来料质检标准和流程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供应商来料检验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质量数据记录与分析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对供应商提供的原材料、零部件进行质量检验，确保符合设计要求和品质标准。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对检验不合格的原材料、零部件进行处理，与供应商沟通解决质量问题，防止问题扩大。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详细记录来料质检的数据，定期进行质量分析，为改进工作提供依据。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通过优化质检流程和提高检测水平，来料合格率提升至98%。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提升来料合格率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供应商质量改善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质量信息共享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推动供应商改进质量管理体系，提高供应产品质量稳定性。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建立质量信息共享平台，加强与供应商之间的质量信息交流，提高协同效率。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定期对检测设备进行维护和更新，确保设备精度和稳定性。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224" r="42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检测设备老化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加强与供应商的沟通与协作，定期对供应商进行质量评估和培训。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供应商质量问题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开展质检人员技能培训和经验交流活动，提高团队整体水平。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质检人员技能不足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来料质检数据分析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质检数据统计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质检项目数量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2023年度共进行了1000项来料质检，涵盖了原材料、零部件、成品等不同类型的产品。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质检时间分布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质检工作在每个季度均有开展，其中第一季度和第四季度为质检高峰期，分别完成了300项和250项质检项目。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质检人员情况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共有15名质检人员参与了2023年的来料质检工作，其中5名为新加入人员。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依据企业质量标准和行业标准，对来料进行严格的质量检测和控制。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对于不合格的来料产品，及时进行标识、隔离和处置，同时对不合格原因进行分析，防止问题再次发生。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根据质检过程中发现的问题，推动相关部门进行质量改进，提高产品质量和稳定性。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不合格品分类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不合格品主要集中在电子元器件、塑料制品和金属制品等领域，具体比例分别为30%、25%和15%。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合格率统计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2023年度来料质检的合格率为95%，不合格率为5%。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不合格品来源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不合格品的来源主要集中在两家供应商，占据了不合格品总数的80%。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合格率与不合格率分析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95" r="1529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59" r="1065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通过以上分析，我们可以得出以下结论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来料质检工作在2023年度得到了有效开展，合格率较高，保证了产品质量。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不合格品主要集中在电子元器件、塑料制品和金属制品等领域，需要重点关注和加强质量检测。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不合格品的来源较为集中，需对主要供应商进行质量提升和加强合作沟通。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合格率与不合格率分析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质检流程优化建议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质检流程繁琐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质检标准不统一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质检设备老化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质检人员技能不足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质检流程现状分析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当前质检流程涉及多个环节，操作复杂，影响工作效率。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各环节采用不同的质检标准，导致结果不一致，影响产品质量。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部分质检设备老化严重，影响检测精度和稳定性。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部分质检人员技能水平不足，影响质检结果的准确性和可靠性。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精简不必要的环节，提高工作效率。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制定统一的质检标准，确保各环节结果一致。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及时更新老旧设备，提高检测精度和稳定性。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加强质检人员的技能培训，提高其专业水平。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统一标准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更新设备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培训人员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简化流程后，可以大幅提高工作效率，缩短产品上市时间。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统一标准和更新设备将有助于提升产品质量，增强客户满意度。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通过提高工作效率和产品质量，可以降低生产成本和售后维修成本。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优化质检流程将有助于提升企业竞争力，扩大市场份额。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https://d.book118.com/627164011102006051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2024-09-24T14:37:51.870</cp:lastPrinted>
  <dcterms:created xsi:type="dcterms:W3CDTF">2024-09-24T06:37:51Z</dcterms:created>
  <dcterms:modified xsi:type="dcterms:W3CDTF">2024-09-24T06:37:54Z</dcterms:modified>
</cp:coreProperties>
</file>