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0731B-2CEA-4E4B-BCD9-270EFB875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1B14E-691B-42C0-AC95-BB5CC9FFC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E115C-D435-496F-A831-23862B235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0B821-23BB-45E3-A7A2-8B2B5F31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E5736-B89A-4D6C-90CE-427E8568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AB366-25D1-4975-9DD1-792CEF91E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56588-479E-4307-82A5-74091240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317DE-E747-4208-B48B-11E5D670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D81B7-3C8F-4C97-BE4B-66893615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1176C-03B0-4D7F-90A2-9F4C1CAF7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1FD77-3541-406E-9305-817F9DD6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4125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设立健康管理咨询服务公司市场研究报告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健康管理咨询服务市场概述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健康管理咨询服务市场机会与挑战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设立健康管理咨询服务公司的策略建议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本报告旨在分析设立健康管理咨询服务公司的市场潜力、竞争态势、客户需求及行业趋势，为公司决策者提供全面的市场信息和战略建议。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随着人们健康意识的提高和消费水平的提升，健康管理咨询服务市场逐渐兴起，成为一个具有广阔发展前景的新兴行业。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本报告涵盖健康管理咨询服务市场的整体规模、主要参与者、服务内容、客户需求及行业趋势等方面。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采用文献研究、专家访谈、问卷调查等多种研究方法，收集和分析相关数据和信息，确保报告的客观性和准确性。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健康管理咨询服务市场概述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健康管理咨询服务市场是指提供个人或组织健康风险评估、健康计划制定、健康指导等服务的专业市场。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根据服务对象不同，可分为个人健康管理咨询和企业健康管理咨询两大类。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近年来，随着人们健康意识的提高和健康需求的增加，健康管理咨询服务市场规模不断扩大。预计未来几年，该市场将保持快速增长。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随着医疗技术的不断进步和健康观念的普及，健康管理咨询服务市场将呈现以下增长趋势：个性化服务需求增加、线上线下融合加速、专业化和精细化服务成为主流。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目前，健康管理咨询服务市场的主要参与者包括大型医疗机构、专业健康管理咨询公司、健身俱乐部等。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当前，健康管理咨询服务市场竞争激烈，各参与者通过提供个性化服务、拓展服务内容、加强品牌建设等方式争夺市场份额。未来，市场竞争将更加激烈，专业化、精细化服务将成为竞争的核心。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市场主要参与者和竞争格局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中高端收入群体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慢性病患者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企业高管和白领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需要长期健康管理和专业指导。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工作压力大，关注自身健康状况。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具备较高支付能力，追求高品质生活。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根据个人健康状况和需求，提供定制化的健康管理方案。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需要具备医学、营养学等专业背景的健康管理师提供指导。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提供线上线下多渠道服务，方便客户随时随地进行健康管理。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期望获得全面的健康管理方案，包括饮食、运动、心理等多方面的指导。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要求服务提供者具备专业资质和丰富经验，能够提供科学有效的健康管理建议。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期望服务过程中能够保护个人隐私和数据安全。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目标客户对健康管理咨询服务的期望和要求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健康管理咨询服务市场机会与挑战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https://d.book118.com/627164125053006030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2024-09-01T22:51:27.401</cp:lastPrinted>
  <dcterms:created xsi:type="dcterms:W3CDTF">2024-09-01T14:51:27Z</dcterms:created>
  <dcterms:modified xsi:type="dcterms:W3CDTF">2024-09-01T14:51:29Z</dcterms:modified>
</cp:coreProperties>
</file>