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812FF-CB1F-49CC-8F75-7A2D33F2D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6F301-CA64-45D2-B782-5D2C425E2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4DC3C-5D55-4233-9D42-AAED6286D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9E96B-CF77-4A04-A747-9D949BFD3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7273BF-1C3F-4E12-B68C-7E9787852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F3E51E-B3D8-47C2-9091-BFABD1600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331A9-D7D2-49CF-BA2E-A1BA45BA3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6DD87-768E-4EA4-8303-D134D158B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45828-2A02-4C50-B87D-E45BFBD68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E0CF8-7689-44A2-9049-636F68422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8FF0E-4181-4932-BBBF-7AA72A5D0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64164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成功实现电气自动化专业职业目标的个案研究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电气自动化专业职业目标的设定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实现职业目标的关键因素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对电气自动化专业学生的建议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案例背景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姓名：张伟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籍贯：江苏南京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南京大学电气自动化专业，2005-2009年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清华大学电气工程硕士，2010-2012年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加州大学伯克利分校电子工程博士，2013-2016年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博士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2017-2019年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在GE（通用电气）担任高级工程师，负责自动化控制系统的研发和优化。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2019-至今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在西门子担任首席工程师，负责智能制造领域的电气自动化解决方案设计与实施。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电气自动化专业职业目标的设定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掌握电气自动化基础知识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通过系统学习电气自动化专业课程，掌握电气工程、控制理论及工程实践的基本原理和应用。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获得相关证书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参加国家或行业认证考试，获得电气自动化专业相关证书，如电工证、自动化工程师证等。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完成实习和项目经验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参加实习项目或实践经验，积累实际操作和解决工程问题的能力。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通过不断学习和实践，提高在电气自动化领域的专业技能和知识水平。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24" r="42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在工作中表现出色，获得晋升为电气自动化工程师或项目负责人的机会。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获得晋升机会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积极参加行业活动和技术交流，拓展人脉资源，了解行业发展趋势。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拓展行业人脉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创新和研发能力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具备创新意识和研发能力，参与新技术、新产品的研发和推广，推动电气自动化技术的发展。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领导和管理能力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培养领导和管理能力，担任高级管理职位或领导团队，负责大型电气自动化项目的规划和实施。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成为电气自动化领域专家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通过多年的专业实践和持续学习，成为电气自动化领域的专家，具备高级技术水平和战略眼光。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实现职业目标的关键因素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在电气自动化领域，专业技能是实现职业目标的基础。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具备扎实的电气自动化知识和技术，能够独立完成复杂任务，是获得职业成功的关键。通过不断学习和实践，提高专业技能水平，以应对不断变化的行业需求。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https://d.book118.com/627164164152006043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2024-09-17T21:15:31.924</cp:lastPrinted>
  <dcterms:created xsi:type="dcterms:W3CDTF">2024-09-17T13:15:31Z</dcterms:created>
  <dcterms:modified xsi:type="dcterms:W3CDTF">2024-09-17T13:15:33Z</dcterms:modified>
</cp:coreProperties>
</file>