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7A1DF-077B-4DD8-BFC8-0AE3B03D8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EFAA0-98D4-4AF7-BD63-D21136DD8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2A61E-8F07-47CD-BE5F-BFCBABC7B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AC1A9-7140-437F-A6F5-D1CFB7D9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2E063-BED5-47A7-B908-15C3BD7CC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2C111-588C-4710-8661-B23C10EA5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7A0510-E0DA-41DA-A4D9-96D34442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5867C-B526-452A-9664-B745D23F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98522-8102-48C1-9D9B-A89D92756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39B89-D096-456F-8727-9CEEDC53C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3A07B-2A16-4965-807E-C14FC3A4A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650061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产程管理培训课件生产流程中的质量保证与改进方法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生产流程中的质量保证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生产流程中的质量改进方法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生产流程中的团队协作与沟通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生产流程中的风险管理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通过培训加强医护人员对产程管理的理解和技能，降低产妇和胎儿的风险。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提高产程管理质量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随着医疗改革的深入推进，对医护人员的专业素质和服务质量提出更高要求。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提升产科整体服务水平，促进医院产科的可持续发展。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包括正常产程的观察和处理、异常产程的识别和应对等。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掌握产程管理的基本知识和技能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了解质量管理体系的建立和运行，学习如何在产程管理中应用质量保证与改进方法。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学习质量保证与改进方法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强化医护人员的团队协作意识，提高与产妇及其家属的沟通能力。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培养团队协作和沟通能力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通过模拟演练等方式，提高医护人员应对产程中突发情况的能力。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提高应对突发情况的能力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生产流程中的质量保证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通过严格的质量保证措施，确保生产的课件达到预定的质量标准，提高产品的可靠性和稳定性。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优质的产品质量能够提升用户体验，增加用户对产品的信任度和满意度。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增强用户满意度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通过减少返工、维修等质量问题的出现，降低生产成本和浪费，提高企业的经济效益。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根据课件的特点和用户需求，制定相应的质量标准，明确产品的质量要求和检验标准。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组建专业的质量保证团队，负责课件的质量检查、测试和改进工作。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建立质量保证团队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明确课件生产的质量保证流程，包括质量检查、测试、反馈和改进等环节。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制定质量保证流程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质量保证体系的建立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课件内容审核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功能性测试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兼容性测试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安全性测试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质量检查和测试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对课件的内容进行审核，确保内容的准确性、完整性和一致性。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对课件的各项功能进行测试，确保功能的正常运行和稳定性。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测试课件在不同设备和平台上的兼容性，确保用户能够顺畅地使用产品。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对课件进行安全性测试，确保产品的安全性和稳定性，防止潜在的安全风险。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生产流程中的质量改进方法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不满足于现状，持续寻求改进的机会，追求更高的质量标准。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强调全员参与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鼓励全体员工参与到质量改进的过程中，共同发现问题、解决问题。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始终关注客户需求和反馈，将客户满意度作为质量改进的重要指标。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通过计划、执行、检查和行动四个步骤的不断循环，实现质量持续改进。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六西格玛管理法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质量功能展开（QFD）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田口方法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运用DMAIC（定义、测量、分析、改进、控制）流程，减少缺陷和波动，提高过程能力和产品质量。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将客户需求转化为具体的产品特性和设计要求，确保产品满足客户需求。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通过稳健性设计和在线质量控制，提高产品的抗干扰能力和稳定性。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某汽车制造企业通过引入六西格玛管理法，成功降低了发动机故障率，提高了客户满意度。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某钢铁企业通过采用田口方法，提高了钢材的力学性能和耐腐蚀性，减少了客户投诉和退货。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某电子企业通过实施QFD方法，将客户需求转化为具体的产品特性，成功开发出符合市场需求的新产品。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某医疗器械企业通过PDCA循环持续改进生产流程，提高了产品的可靠性和安全性，赢得了更多市场份额。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https://d.book118.com/627165006134006040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2024-09-13T05:31:27.652</cp:lastPrinted>
  <dcterms:created xsi:type="dcterms:W3CDTF">2024-09-12T21:31:27Z</dcterms:created>
  <dcterms:modified xsi:type="dcterms:W3CDTF">2024-09-12T21:31:29Z</dcterms:modified>
</cp:coreProperties>
</file>