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99F71-AD2C-4311-BC7A-03518F20F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02F44-DFE4-493A-97F5-73D0E6860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4B2AF-1D5E-4238-BF68-93E6B469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57470-EF56-472C-9B59-93C1A883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871D9-D206-4CD1-ABB9-D72E223F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677C2-DBA3-44DE-9810-25A0A4231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567C5-32AB-4F11-BAB4-EF0A9061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B485A-D2F9-4098-A6A1-EA611C76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AA19A-BC94-4711-BE80-8668B6189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5BE63-FF1B-48B1-987B-6FB1FECF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EA86-A4C2-4846-9202-1929F3C6A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6010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工程施工现场的环境保护与治理措施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工程施工现场环境保护的重要性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施工现场的环境问题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施工现场环境保护措施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施工现场环境治理措施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工程施工现场环境保护的重要性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37" r="30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88" r="320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环境保护法规的遵守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及时了解和掌握最新的环保法规动态，调整施工现场的环境保护措施，确保合规性。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遵守国家及地方的环境保护法律法规，确保施工过程符合相关规定，避免因违反法规而导致的处罚和法律责任。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社会责任的体现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工程施工应考虑对周边环境和居民的影响，采取有效的环境保护措施，减少噪音、尘土、污水等方面的污染。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积极参与社会环保公益活动，提高企业的环保意识和形象，履行社会责任。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工程施工应注重资源的节约和循环利用，减少能源消耗和资源浪费，推动可持续发展。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采取环保技术和材料，提高施工效率，降低能耗和排放，为绿色建筑和生态城市建设做出贡献。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可持续发展的需要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施工现场的环境问题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57" r="31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施工现场的空气污染主要来源于施工机械和运输车辆排放的尾气，以及建筑材料如水泥、沙石等产生的粉尘。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这些污染物会对周围环境和居民健康造成严重影响，如PM2.5、PM10等颗粒物超标，导致雾霾天气频发。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11" r="50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施工现场的水污染主要来源于施工过程中的废水排放，以及建筑材料、油料等物质的不当储存和处理。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这些污染物会直接排入水体，造成水质恶化，影响水生生物和周边居民的生活用水安全。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施工现场的噪音污染主要来源于施工机械和运输车辆的轰鸣声，以及打桩、搅拌等作业产生的噪音。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长期暴露在高噪音环境下会对人体健康产生不良影响，如听力受损、失眠、烦躁等。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施工现场的土壤污染主要来源于建筑材料、油料等物质的泄漏和不当处理，以及施工机械和车辆的油料消耗。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这些污染物会渗透到土壤中，影响土壤质量，对农作物和生态系统的健康造成威胁。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固体废弃物污染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施工现场的固体废弃物主要来源于施工过程中的建筑垃圾、废弃物等，以及生活垃圾等。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这些废弃物如果不进行妥善处理，会对环境造成严重污染，占用土地资源，影响市容市貌。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施工现场环境保护措施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https://d.book118.com/627166010013006051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2024-09-23T22:35:22.275</cp:lastPrinted>
  <dcterms:created xsi:type="dcterms:W3CDTF">2024-09-23T14:35:22Z</dcterms:created>
  <dcterms:modified xsi:type="dcterms:W3CDTF">2024-09-23T14:35:24Z</dcterms:modified>
</cp:coreProperties>
</file>