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EA8F5F-EF21-4E95-A8DD-5ED094668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58B4FA-E21A-422C-83A4-1784293CA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9D7655-F6A9-490C-8513-8BABFCE7D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8649A5-4F3C-42BE-863C-B0A269F7AF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A60427-CA20-49D4-82DB-A4B2C9503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DEF7C8-80B3-4A5F-8BE9-8B6BEA67C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0C9BC9-741B-41C6-ACEB-A4AF9E7F2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C71F62-07F5-42D1-8D39-DAC751782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EEE1C5-1141-40BA-8FE2-D2A9B7827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ED96F6-7FEB-4354-AE14-8410DE055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7DC78D-3634-45C3-9DEF-76EEE88EB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20111600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月子餐品牌的线上广告投放与效果评估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月子餐品牌市场分析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线上广告投放策略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广告效果评估方法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实际投放效果分析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优化建议与未来展望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探讨月子餐品牌线上广告投放的现状及发展趋势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分析线上广告投放对月子餐品牌知名度、销量等的影响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提出针对月子餐品牌的线上广告投放策略及优化建议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29600" r="2960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9600" r="2960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月子餐市场现状及竞争格局概述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月子餐品牌线上广告投放现状及案例分析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线上广告投放效果评估方法及指标体系构建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月子餐品牌线上广告投放策略探讨及优化建议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月子餐品牌市场分析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近年来，月子餐市场规模不断扩大，受益于消费升级和健康饮食观念的普及，预计未来几年将保持快速增长。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增长趋势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随着二胎政策的放开和女性对产后恢复的重视，月子餐市场呈现出快速增长的趋势。同时，消费者对月子餐的品质和服务要求也越来越高，推动了市场的不断升级。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600" r="296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消费者对月子餐的品质要求非常高，包括食材的新鲜度、烹饪的精细度、营养的均衡性等。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品质要求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除了产品品质外，消费者对月子餐的服务体验也非常看重，如配送的准时性、包装的精美度、客服的响应速度等。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服务体验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不同消费者对于月子餐的需求也存在差异，如口味偏好、饮食禁忌、营养需求等，因此品牌需要提供个性化的产品和服务。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当前月子餐市场呈现出多品牌竞争的格局，包括一些知名品牌和新兴品牌。各品牌在产品品质、服务体验、营销策略等方面展开激烈竞争。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目前市场上主要的月子餐品牌包括A品牌、B品牌、C品牌等。它们在产品品质、服务体验、市场份额等方面表现突出，是消费者首选的品牌之一。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主要品牌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竞争格局与主要品牌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线上广告投放策略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投放目标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提升品牌知名度，增加销售量，扩大市场份额。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受众定位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针对准妈妈、新妈妈及其家庭成员，以及关注母婴健康的人群。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投放目标与受众定位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以温馨、健康、专业为主题，突出月子餐的营养、口感和便捷性。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图文结合、视频展示、社交媒体推广等，利用多样化的广告形式吸引受众关注。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广告创意与表现形式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表现形式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创意策略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搜索引擎、社交媒体、母婴类网站和应用、电商平台等。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投放频次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根据广告预算和受众特点，制定合理的投放频次，确保广告的有效触达和转化。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投放渠道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投放渠道与频次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https://d.book118.com/627201116005006041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2024-09-13T16:53:48.541</cp:lastPrinted>
  <dcterms:created xsi:type="dcterms:W3CDTF">2024-09-13T08:53:48Z</dcterms:created>
  <dcterms:modified xsi:type="dcterms:W3CDTF">2024-09-13T08:53:50Z</dcterms:modified>
</cp:coreProperties>
</file>