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4AF070-6147-4609-9E4F-7D68B58E55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B87104-1EFA-43E9-81AC-2E0BAD410B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2BB5FE-D227-41B4-B907-9B5328502D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222432-ACF2-4A47-A26E-E1A4003056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E6560F-CEB5-4699-8673-5520842045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0A0293-D7F5-4490-84FD-1D01FC98C9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8ECBD7-7B9A-4A32-99A4-14D927E658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F3DA30-D7DC-44E8-9C9B-0658DAA4C5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0DE21E-D965-4D93-8996-0CA3D6EE4D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C64D61-5099-4E4B-B2C3-18C226B148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51B1D4-A223-4195-BED8-22AF05D5E9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0002111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《纳米薄膜材料PV》PPT课件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纳米薄膜材料PV简介</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纳米薄膜材料PV的制备方法</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纳米薄膜材料PV的性能与表征</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纳米薄膜材料PV的应用实例</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纳米薄膜材料PV的挑战与前景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纳米薄膜材料PV简介</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3301" r="43301"/>
          <a:stretch>
            <a:fillRect/>
          </a:stretch>
        </p:blipFill>
        <p:spPr>
          <a:xfrm>
            <a:off x="875314" y="1869245"/>
            <a:ext cx="2050690"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0604" r="2060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纳米薄膜材料PV是一种利用纳米技术制备的具有优异性能的光伏材料。</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具有高光电转换效率、低成本、环保等特性，能够广泛应用于太阳能电池、光电传感器等领域。</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纳米薄膜材料PV的研究始于20世纪90年代，随着材料科学和纳米技术的不断发展，其性能不断提高，成本不断降低。</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目前，纳米薄膜材料PV已经成为光伏领域的研究热点，未来有望成为主流的光伏材料之一。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纳米薄膜材料PV在太阳能电池领域的应用是最广泛的，能够实现高效的光电转换和低成本的生产。</a:t>
            </a:r>
          </a:p>
        </p:txBody>
      </p:sp>
      <p:pic>
        <p:nvPicPr>
          <p:cNvPr id="6" name="Picture 6"/>
          <p:cNvPicPr>
            <a:picLocks noChangeAspect="1"/>
          </p:cNvPicPr>
          <p:nvPr/>
        </p:nvPicPr>
        <p:blipFill>
          <a:blip r:embed="rId2"/>
          <a:srcRect l="19385" r="1938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太阳能电池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利用纳米薄膜材料PV的高光电转换效率，可以制备出高性能的光电传感器，用于检测气体、湿度、温度等参数。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光电传感器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72" r="1677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除了太阳能电池和光电传感器，纳米薄膜材料PV还可以应用于LED照明、光电器件、能源存储等领域。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其他领域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纳米薄膜材料PV的制备方法</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磁控溅射法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利用高速粒子撞击靶材表面，使靶材原子或分子溅射出来并沉积在基底表面形成薄膜。该方法具有高沉积速率、高纯度、大面积成膜等优点，但设备成本较高。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真空蒸发镀膜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通过加热蒸发源材料，使其原子或分子在真空中运动并沉积在基底表面形成薄膜。该方法适用于制备金属、无机非金属和有机材料等多种薄膜，但成膜速率较慢。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66" b="556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1" r="122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利用化学反应产生气态物质，在基底表面形成固态薄膜。该方法适用于制备各种无机和有机材料，具有高纯度、高致密性、大面积成膜等优点，但反应条件较为苛刻。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化学气相沉积（CVD）</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通过将前驱体溶液涂敷在基底表面，经过干燥、热处理等过程形成固态薄膜。该方法适用于制备各种无机和有机材料，具有高纯度、高致密性等优点，但成膜过程中易产生裂纹和孔洞。</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溶胶-凝胶法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788" r="197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生物模板法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利用生物分子如蛋白质、多糖等作为模板，通过控制模板的形态和结构来制备具有特定形貌和功能的纳米薄膜材料。该方法具有高生物相容性和低毒性的优点，但制备过程较为复杂。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生物合成法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利用微生物或细胞等生物体合成纳米材料，如利用细菌合成金属纳米颗粒等。该方法具有环保、可持续等优点，但制备过程需要严格控制微生物或细胞的培养条件。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纳米薄膜材料PV的性能与表征</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https://d.book118.com/628000021114006037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2024-09-17T16:44:20.938</cp:lastPrinted>
  <dcterms:created xsi:type="dcterms:W3CDTF">2024-09-17T08:44:20Z</dcterms:created>
  <dcterms:modified xsi:type="dcterms:W3CDTF">2024-09-17T08:44:22Z</dcterms:modified>
</cp:coreProperties>
</file>