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38CED1-60D9-4439-8CAC-35BD69D106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ABE6D1-FA44-4E22-93E7-794C2865F3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C6262-2823-4228-B2AD-82CCA50D76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93B5EC-F352-407A-9F4B-5B0FBC819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1328940-678F-4A41-8DA3-29DEA07C2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80CEF1-C685-4441-81F7-BB920CE20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0E7D7BD-DB3E-4E21-AD04-7BA8C3A41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6C2701-69DC-40AA-94A2-C2F8DA7F4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14207-D455-4957-AAAA-638F68E72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F39EA8-5F14-4011-AED6-301274B36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3F4087-388D-42B9-82CE-3544E52843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00006607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唇腭裂患儿心理护理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唇腭裂患儿心理概述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唇腭裂患儿心理护理的重要性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唇腭裂患儿心理护理的方法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唇腭裂患儿心理护理的挑战与对策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唇腭裂患儿心理护理的未来展望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唇腭裂患儿心理概述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由于唇腭裂患儿的外貌缺陷，他们可能感到自卑和羞耻，对自我价值产生怀疑。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自尊心受损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5417" r="15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社交障碍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667" r="11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7" r="1679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由于语言和沟通能力的限制，唇腭裂患儿在社交场合中可能感到困扰，难以与同龄人正常交流。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唇腭裂患儿可能表现出情绪不稳定，易怒、焦虑、抑郁等情况。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唇腭裂患儿心理问题的表现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唇腭裂患儿心理问题的成因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外貌缺陷带来的压力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由于唇腭裂导致的外貌异常，使得患儿在日常生活中遭受异样的眼光和评论，从而产生心理压力。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语言沟通障碍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唇腭裂可能导致语言和沟通方面的困难，使得患儿在表达自我和与人交流时遇到阻碍。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家庭和社会环境的影响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家庭和社会对唇腭裂患儿的态度和反应，也会对其心理产生影响。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心理问题如不及时干预，会对唇腭裂患儿的生活质量产生严重影响，阻碍他们的正常学习和社交活动。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长期的心理压力可能导致精神健康问题的出现，如抑郁症、焦虑症等。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引发精神健康问题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417" r="14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心理问题如果不解决，会阻碍唇腭裂患儿的身体康复进程，影响治疗效果。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阻碍康复进程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唇腭裂患儿心理问题的严重性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唇腭裂患儿心理护理的重要性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通过心理护理，帮助患儿克服自卑心理，增强自信心，更好地融入社会。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583" b="1358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增强自信心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心理护理有助于改善患儿的心理健康状况，提高其生活质量，使患儿能够更好地享受生活。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心理护理有助于促进唇腭裂患儿的身心发展，帮助其健康成长。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促进身心发展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对患儿自身的影响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增强家庭凝聚力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心理护理有助于增强家庭成员之间的凝聚力，使家庭更加和谐。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减轻家庭负担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通过心理护理，帮助家庭成员更好地理解和支持患儿，减轻家庭负担。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提高家庭幸福感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心理护理有助于提高家庭成员的幸福感，使家庭更加美满。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6665" b="666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5042" r="5042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1583" r="1158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对家庭的影响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通过心理护理，帮助唇腭裂患儿更好地融入社会，减少社会的负担。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减少社会负担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833" r="118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心理护理有助于提高社会的福祉水平，使社会更加和谐美好。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提高社会福祉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心理护理有助于推动社会的进步，使社会更加包容和关爱弱势群体。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促进社会进步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唇腭裂患儿心理护理的方法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https://d.book118.com/628000066071006030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2024-09-07T01:11:46.606</cp:lastPrinted>
  <dcterms:created xsi:type="dcterms:W3CDTF">2024-09-06T17:11:46Z</dcterms:created>
  <dcterms:modified xsi:type="dcterms:W3CDTF">2024-09-06T17:11:48Z</dcterms:modified>
</cp:coreProperties>
</file>