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1308D-CDE2-4065-A009-79AD2272F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D2180-831E-43BF-B973-D05156788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89608-965F-474F-A7B3-3BEC78E91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8CDE8-950F-4224-9133-33312AD1B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0A1E60-CF48-4DE2-A787-F59B44A97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3E8E9-79A6-4E24-AF36-31EF2B0D3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81A494-1FB9-4EBF-B820-9855CC860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92FF5-7B06-46FD-8FCF-575D8941E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EBB4A-508A-49E8-8A15-3CA411755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76D31-FAD8-4BB1-BECA-F7B59896A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7EC9F-1879-4F30-B9A1-09D93E4F5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00106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社区护理工作项目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项目预期成果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项目所需资源与支持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社区护理工作项目能够提供健康教育、预防保健和疾病管理，从而促进社区居民的整体健康水平。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通过提供日常护理和康复服务，社区护理有助于改善老年人和慢性病患者的日常生活质量。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预防性护理和早期干预可以降低严重疾病和慢性病的发生率，从而减少医疗系统的负担和成本。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随着人口老龄化的加剧，对社区护理的需求不断增长，包括长期照护、康复服务和日常关怀等。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不同地区和社群之间在获得高质量社区护理方面存在不均衡现象，需要改善资源分配和服务普及。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服务不均衡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由于工作压力大、待遇不高和工作量大等原因，社区护理人员存在短缺现象。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护理人员短缺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当前社区护理的需求与挑战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17" r="1481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通过改进服务模式和扩大服务范围，提高社区护理的质量和覆盖面，满足更多居民的需求。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提高服务质量和覆盖面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加强社区护理人员的培训、职业发展和待遇保障，吸引更多优秀人才加入社区护理队伍。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加强人才培养与队伍建设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加强与政府、医疗机构、慈善组织等合作，整合资源，形成合力，共同推动社区护理事业的发展。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促进跨部门合作与资源整合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建立科学的评估体系，对项目实施效果进行定期评估，及时调整和完善项目实施方案，确保项目目标的实现。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建立科学评估体系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项目内容与实施计划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提高居民健康意识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通过开展健康讲座、发放健康宣传资料、制作健康知识海报等多种形式，向社区居民普及健康知识和技能，提高居民的健康意识和自我保健能力。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社区健康宣传活动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13" r="25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促进早期疾病发现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为社区居民提供定期健康检查服务，包括血压、血糖、心电图等基础检查项目，以及针对不同年龄和性别的特殊检查项目，以促进早期发现和干预慢性疾病和常见病。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定期健康检查服务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满足特殊需求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针对老年人、儿童、孕妇、残疾人等特殊群体，制定个性化的关怀计划，提供专业的护理服务和健康指导，满足他们在医疗、生活和情感方面的特殊需求。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特殊群体关怀计划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提升健康素养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开设健康教育课程，包括营养教育、运动健身、心理健康等方面的内容，帮助居民了解健康的生活方式和行为习惯，提升他们的健康素养和自我管理能力。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健康教育课程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项目预期成果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295" r="22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提高社区居民健康意识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定期开展健康讲座和培训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邀请专业医护人员向社区居民普及健康知识和技能，提高居民对常见疾病的预防和自我保健能力。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制作和分发健康宣传资料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设计制作图文并茂的健康手册、宣传海报等，通过社区宣传栏、活动室等场所进行展示和分发，方便居民随时查阅和学习。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建立健康咨询平台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设立健康咨询热线、线上咨询平台等，为居民提供个性化的健康指导和建议，解答他们在健康方面的疑惑。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https://d.book118.com/628000106051006046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2024-09-27T04:41:59.260</cp:lastPrinted>
  <dcterms:created xsi:type="dcterms:W3CDTF">2024-09-26T20:41:59Z</dcterms:created>
  <dcterms:modified xsi:type="dcterms:W3CDTF">2024-09-26T20:42:01Z</dcterms:modified>
</cp:coreProperties>
</file>