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6F4FF-8133-4FDE-988A-E11FA7F8B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96651-51A0-4F7E-8768-A40A7EF43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B4208-BAFA-431E-B099-AFC6DD69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EFFA1-9FE4-415A-B75D-4627B6551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A6C6A-B137-4509-8AE5-265E63796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21B723-9305-4B63-87E2-BB2B56EF9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E83F5-6215-4E7F-B48D-E8A169BDD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E0D7D-9ED2-4084-A9E1-D74E3B91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249CB-0A13-457A-A068-FA307C745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72ECC-9391-4D25-BFFC-EFEC9AED0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66E17-FA02-4566-ABD5-E960F7740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1006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麻醉护理发展课件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麻醉护理的历史与发展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麻醉护理的基本知识与技能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特殊病人的麻醉护理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麻醉护理的伦理与法律责任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未来麻醉护理的挑战与展望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麻醉护理的历史与发展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麻醉护理的起源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麻醉护理起源于19世纪中叶，随着麻醉药物的发明和应用，需要专业的护理人员来监测患者的生命体征和麻醉状态。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最初的麻醉护理人员通常是由外科医生或药剂师担任，随着麻醉护理的独立发展，逐渐形成了专业的麻醉护理队伍。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2858" r="12858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麻醉护理的发展历程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20世纪初，随着外科手术的复杂化和手术量的增加，麻醉护理逐渐专业化，并形成了独立的护理领域。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麻醉护理的发展过程中，不断有新的技术和理念被引入，例如疼痛管理、患者安全和舒适度等方面的改进。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现代麻醉护理已经发展成为一个高度专业化的领域，需要具备丰富的医学知识和技能。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麻醉护理人员需要掌握各种麻醉药物和技术的使用，以及监测和应对各种紧急情况的能力。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368" b="73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随着医疗技术的不断进步，麻醉护理的趋势是向更加专业化和规范化的方向发展，以提高手术患者的安全和舒适度。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现代麻醉护理的现状与趋势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麻醉护理的基本知识与技能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麻醉药物与其他药物之间的相互作用，以及可能产生的影响和不良反应。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根据麻醉药物的性质和作用机制，麻醉药物可分为吸入麻醉药、静脉麻醉药和复合麻醉药等。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麻醉药物代谢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麻醉药物在体内的代谢过程，包括药物的吸收、分布、代谢和排泄等。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麻醉药理学基础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麻醉诱导与维持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正确实施麻醉诱导、维持呼吸道通畅、监测生命体征等操作。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气管插管与拔管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熟练掌握气管插管和拔管的操作技巧，确保呼吸道通畅和安全。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液体治疗与输血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根据麻醉过程中患者的需要，合理安排输液和输血，维持水、电解质平衡和血液动力学稳定。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麻醉护理操作技能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密切监测患者的生命体征，包括心率、血压、呼吸频率、血氧饱和度等。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呼吸功能监测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观察患者的呼吸状态，监测呼吸频率、潮气量、气道压力等指标，确保呼吸功能正常。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循环功能监测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监测患者的循环功能，包括心电图、心率、血压等指标，及时发现和处理循环系统的异常情况。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麻醉过程中的监测与护理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特殊病人的麻醉护理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https://d.book118.com/628001006126006026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2024-09-04T07:57:54.842</cp:lastPrinted>
  <dcterms:created xsi:type="dcterms:W3CDTF">2024-09-03T23:57:54Z</dcterms:created>
  <dcterms:modified xsi:type="dcterms:W3CDTF">2024-09-03T23:57:56Z</dcterms:modified>
</cp:coreProperties>
</file>