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2BC2A-A0CC-4058-AF48-4D2962786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9C93E-359C-44D5-BC80-A311EA19B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B22C5C-3966-4EBF-9949-0A6602376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8A951A-B4E4-444C-81D8-351237182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AF7749-CBA9-4756-8F11-FBA44D864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F96698-90AA-45C1-BCA8-EDE916110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AD8569-C9F9-4C98-816A-128C7CFED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BA0E4-333C-4F54-A8AD-8915A0663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A2A216-4AFF-4793-835C-870C07DD6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413E91-7BBE-4207-847B-06BD2D4D7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715CC-2684-42A1-8FE0-2CCE5669A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0103205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路基施工测量概述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路基施工测量流程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路基施工测量的技术要求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路基施工测量的应用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路基施工测量的注意事项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测量基本概念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测量是指使用测量仪器和工具，根据已知的测量原理和方法，通过观测和计算，确定物体、空间和现象的位置、尺寸、形状和方向的过程。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在路基施工中，测量是确保施工精度和工程质量的重要环节，它涉及到对地形、地貌、地物等信息的采集、处理和应用。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根据测量对象的不同，测量可以分为大地测量、工程测量、摄影测量等多种类型。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大地测量主要是对地球的几何和物理特性进行测量和研究，工程测量则涉及到各种工程建设中的测量工作，摄影测量则是通过摄影方式获取被测物体的信息并进行测量。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测量内容应完整，覆盖所有需要测量的项目和范围。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完整性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在保证测量质量和精度的基础上，应尽可能降低测量成本。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测量结果必须准确可靠，误差应在允许范围内。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测量工作应及时进行，以确保数据的时效性。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测量的原则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路基施工测量流程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https://d.book118.com/628001032050006027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2024-09-05T04:42:22.874</cp:lastPrinted>
  <dcterms:created xsi:type="dcterms:W3CDTF">2024-09-04T20:42:22Z</dcterms:created>
  <dcterms:modified xsi:type="dcterms:W3CDTF">2024-09-04T20:42:24Z</dcterms:modified>
</cp:coreProperties>
</file>