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9F314-FF3B-4228-8561-F1E07090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4B17D-EFAC-4D9D-A8F2-FE6C9F33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9818D-2233-4AF7-9247-A6DDE0461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85A0C-8FE4-4BB7-81AF-DB8E99C6E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1B748-F8C0-4F30-B2BF-A53FE77AB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B28DFE-9978-47D3-8008-5C7DE3742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2DC906-062A-4842-937A-D3FC09304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47049-CFA0-4AFF-B87E-3C23F828C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CB179-98EF-4938-9763-1B31C43EC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A2B1C-030E-4883-B507-DD30A434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8DFFC-2668-4565-8D7E-6D1DDB9FA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1116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格力集团环境分析报告\n## 1.格力集团简介及发展历程\n### 1.1格力集团成立背景与发展历程概述\n### 1.2格力集团主要业务领域及产品介绍\n### 1.3格力集团的市场地位与竞争优势分析\n## 2.格力集团环境管理政策与制度\n### 2.1格力集团环境管理政策及其实施情况\n### 2.2格力集团环境管理制度及其执行力度\n### 2.3格力集团环境管理体系及其完善程度\n## 3.格力集团环境影响的评估与监控\n### 3.1格力集团生产过程中对环境的影响评估\n### 3.2格力集团产品生命周期对环境的影响评估\n### 3.3格力集团环境影响的监控与数据收集\n## 4.格力集团环境改进措施与成果\n### 4.1格力集团环境改进措施及其实施情况\n### 4.2格力集团环境改进成果及其影响分析\n### 4.3格力集团环境改进的持续性与未来规划\n## 5.格力集团环境报告的编制与发布\n### 5.1格力集团环境报告的编制流程与内容\n### 5.2格力集团环境报告的发布渠道与受众\n### 5.3格力集团环境报告的社会影响与价值\n## 6.格力集团环境管理的挑战与展望\n### 6.1格力集团环境管理面临的挑战及其原因\n### 6.2格力集团环境管理的发展趋势与机遇\n### 6.3格力集团环境管理的未来展望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格力集团环境分析报告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格力集团简介及发展历程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格力集团成立于1985年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当时国内空调市场正处于起步阶段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格力集团凭借技术优势和产品质量迅速崛起</a:t>
                </a:r>
                <a:endParaRPr/>
              </a:p>
            </p:txBody>
          </p:sp>
          <p:sp>
            <p:nvSpPr>
              <p:cNvPr id="22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1990年代，格力集团开始多元化发展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涉足了冰箱、洗衣机、小家电等领域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产品线不断丰富，市场份额逐步扩大</a:t>
                </a:r>
                <a:endParaRPr/>
              </a:p>
            </p:txBody>
          </p:sp>
          <p:sp>
            <p:nvSpPr>
              <p:cNvPr id="23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21世纪初，格力集团加大国际化战略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收购了美国、巴西等地的空调企业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产品远销全球，成为全球知名品牌</a:t>
                </a:r>
                <a:endParaRPr/>
              </a:p>
            </p:txBody>
          </p:sp>
          <p:sp>
            <p:nvSpPr>
              <p:cNvPr id="23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格力集团成立背景与发展历程概述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格力集团主要业务领域及产品介绍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空调业务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格力集团是全球最大的空调制造商之一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产品涵盖了家用空调、商用空调、中央空调等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冰箱业务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格力集团旗下拥有多个冰箱品牌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产品线包括单门、双门、多门、对开门等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洗衣机业务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格力集团在国内洗衣机市场占有一定份额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产品包括滚筒洗衣机、波轮洗衣机等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小家电业务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格力集团涉足了多种小家电产品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包括电饭煲、电压力锅、电磁炉等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市场地位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格力集团在全球空调市场占据领先地位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在国内家电市场也具有很高的知名度和美誉度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竞争优势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格力集团拥有强大的研发实力和技术优势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产品质量稳定，性能优越，深受消费者信赖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品牌影响力大，市场推广能力强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完善的售后服务体系，为消费者提供保障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格力集团的市场地位与竞争优势分析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格力集团环境管理政策与制度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格力集团环境管理政策及其实施情况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环境管理政策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格力集团制定了严格的环境管理政策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要求在生产过程中减少环境污染，降低资源消耗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格力集团对生产过程中的废气、废水、废渣等进行有效处理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采用节能技术，降低生产过程中的能耗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格力集团环境管理制度及其执行力度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格力集团建立了完善的环境管理制度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对环境管理进行了明确的职责划分和流程规定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执行力度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格力集团对环境管理制度的执行力度较强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定期对生产现场进行检查，确保环境管理制度得到有效落实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环境管理体系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格力集团建立了完整的环境管理体系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包括环境管理体系、环境风险管理、环境监测与评估等多个方面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完善程度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格力集团的环境管理体系较为完善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能够满足企业生产和发展的需要，确保环境管理工作的顺利进行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格力集团环境管理体系及其完善程度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格力集团环境影响的评估与监控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废气排放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格力集团对生产过程中产生的废气进行了评估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采用先进的废气处理技术，降低废气排放浓度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废水排放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格力集团对生产过程中产生的废水进行了评估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采用先进的废水处理技术，降低废水排放浓度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废渣处理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格力集团对生产过程中产生的废渣进行了评估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采用废渣回收利用技术，减少废渣对环境的污染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格力集团生产过程中对环境的影响评估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格力集团产品生命周期对环境的影响评估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原材料采购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格力集团对原材料的采购进行了严格的环境评估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选择环保型原材料，降低产品对环境的影响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生产过程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格力集团对生产过程中的环境影响进行了评估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采用节能技术和清洁生产方式，降低生产过程中的环境影响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产品使用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格力集团对产品的使用进行了环境评估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优化产品设计，提高产品的能效比，降低使用过程中的环境影响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产品废弃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格力集团对产品的废弃进行了环境评估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采用可回收和环保型材料，降低产品废弃对环境的影响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https://d.book118.com/628001116034006041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格力集团环境分析报告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2024-09-19T22:52:11.624</cp:lastPrinted>
  <dcterms:created xsi:type="dcterms:W3CDTF">2024-09-19T14:52:11Z</dcterms:created>
  <dcterms:modified xsi:type="dcterms:W3CDTF">2024-09-19T14:52:13Z</dcterms:modified>
</cp:coreProperties>
</file>