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88440-904D-430B-B8AD-1C2146D15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755A8-0ACF-4806-9131-BA1E9352A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65FB5-75A0-4BA3-8CCB-C5D651892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AC3E0-F068-4169-8F54-220633925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6F35E4-577C-4D76-A83B-F908A398A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3C2EE-4F5E-4E6B-9327-682D06227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877E95-1C4A-4058-B8CF-8A88B6840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A4478-3FCD-4193-9206-1579620B7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DD010-2027-426D-AA2D-8DCCA123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80776-9C52-4494-9EFE-DA3F2F8DC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56BED-8925-4D08-91FB-39F5F52C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2114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大学生身体素质调查报告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研究背景和目的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研究方法和样本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分析与讨论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研究背景和目的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近年来，大学生身体素质呈下降趋势，影响其身心健康和学习效果。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针对这一问题，开展本次调查，旨在了解大学生身体素质现状及影响因素。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评估大学生身体素质状况及其变化趋势。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探讨影响大学生身体素质的主要因素。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为提高大学生身体素质提供科学依据和建议。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研究方法和样本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通过网上填写问卷，收集全国范围内大学生的身体素质信息。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对收集到的数据进行整理和分析，运用统计软件进行数据处理和描述性分析。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554" r="75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82" r="68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06" r="300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采用问卷调查法收集数据，问卷设计包含基本信息、运动习惯、饮食情况、身体状况等多个方面。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50" r="14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样本具有代表性，能够反映当代大学生的身体素质状况。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选取全国范围内的大学生作为样本，涵盖不同地区、不同类型的高校。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样本数量为1000份，有效回收率达到90%。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研究样本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大部分大学生的身高处于正常范围内，且以中等身高为主。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普遍身高适中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大部分大学生的体重偏轻，可能与缺乏运动和饮食不均衡有关。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体重偏轻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相对于其他年龄段的人群，大学生的肥胖率较低，但仍有少数学生存在肥胖问题。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肥胖率较低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身高体重情况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大部分大学生的耐力水平相对较低，可能与其缺乏长期锻炼有关。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耐力较差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柔韧性良好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大学生的力量水平普遍偏低，尤其是核心肌群的力量。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大学生的柔韧性整体较好，但仍需注意保持良好的关节灵活性。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体能情况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https://d.book118.com/628002114117006047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2024-09-29T04:10:43.620</cp:lastPrinted>
  <dcterms:created xsi:type="dcterms:W3CDTF">2024-09-28T20:10:43Z</dcterms:created>
  <dcterms:modified xsi:type="dcterms:W3CDTF">2024-09-28T20:10:45Z</dcterms:modified>
</cp:coreProperties>
</file>