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F6CA8B-ED0D-4B91-A8A1-282BF7663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2441D-05B0-4CE5-B895-98DBB15BDA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2D866B-001E-4B7A-8AB1-87C15D96F3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C59B64-128C-45C2-AA9D-E87BC36B54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FE1D61-2BC4-4D6B-BBB7-C9D587121A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57C0A0-F3B6-49A9-A9D1-210DDA8E03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539093-D9BD-403F-B6CF-435D4477EF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E5E06-BE0B-497D-95B3-746FCA405C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197528-1A02-4278-95E0-9C949A4D7B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A1CDF2-6A1F-425D-A431-75210BD40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9AA42E-D940-4B19-9866-B5E02944A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050051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微积分学的实际应用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微积分学基础概念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微积分学在物理学中应用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微积分学在经济学中应用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微积分学在工程学中应用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微积分学在生物学中应用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微积分学在金融学中应用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微积分学基础概念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微分与导数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微分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微分是函数在某一点处的局部变化率，即函数图像在该点处的切线斜率。微分可以用来研究函数的增减性、极值等问题。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导数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导数是函数在某一点处的微分值，表示函数在该点处的变化率。导数可以用来描述物理量如速度、加速度等的瞬时变化。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积分是微分的逆运算，用于求解一个函数在某个区间内的面积、体积等总量问题。积分分为不定积分和定积分两种。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积分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定积分是在一个闭区间上对函数进行积分，其结果是一个确定的数值，表示函数在该区间内与x轴围成的面积。定积分在物理、工程等领域有广泛应用，如计算物体的质量、重心等。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定积分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积分与定积分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微分方程</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微分方程是包含未知函数的导数（或微分）的方程。根据未知函数的最高阶数，微分方程可分为一阶、二阶等。微分方程在物理学、工程学、经济学等领域有广泛应用。</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常微分方程</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常微分方程是只含有一个自变量的微分方程。其解法包括分离变量法、变量代换法、积分因子法等。</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偏微分方程</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偏微分方程是包含多个自变量的未知函数的偏导数的方程。偏微分方程在物理学、工程学等领域有广泛应用，如描述波动现象、热传导等。其解法包括分离变量法、特征线法、有限差分法等。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微积分学在物理学中应用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661" b="2766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运动学中的微积分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描述物体的运动状态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通过微积分，我们可以描述物体在任意时刻的位置、速度和加速度，从而全面理解物体的运动状态。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推导运动方程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利用微积分，我们可以从基本的运动定律出发，推导出描述物体运动的微分方程，进而求解得到物体的运动方程。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分析运动过程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通过微积分，我们可以对物体的运动过程进行定性和定量的分析，例如求解运动的时间、位移、速度等。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描述力的作用效果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微积分可以描述力对物体产生的加速度、速度和位移等效果，从而深入理解力的作用机制。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建立动力学方程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利用微积分，我们可以根据牛顿运动定律等基本原理，建立描述物体运动的动力学方程。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求解动力学问题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通过求解动力学方程，我们可以得到物体在力的作用下的运动状态，例如速度、加速度、位移等。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动力学中的微积分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微积分可以描述电磁场在空间中的分布，包括电场强度、磁感应强度等物理量的变化规律。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描述电磁场分布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利用微积分，我们可以根据麦克斯韦方程组等基本原理，建立描述电磁场分布的微分方程。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建立电磁场方程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通过求解电磁场方程，我们可以得到电磁场的分布规律以及电磁场与物质的相互作用等问题。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求解电磁场问题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电磁学中的微积分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微积分学在经济学中应用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边际分析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利用导数研究经济变量之间的边际变化关系，如边际成本、边际收益等，有助于企业做出最优决策。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弹性分析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通过微积分学中的弹性概念，研究经济变量之间的相对变化关系，如价格弹性、需求弹性等，有助于分析市场供求关系和预测市场变化。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边际分析与弹性分析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在经济学中，经常需要解决最优化问题，如最大化利润、最小化成本等。微积分学中的极值定理和求导法则为解决这些问题提供了有效工具。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通过求导并令导数为零，可以找到函数的极值点，进而确定经济变量的最优值。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最优化问题与极值定理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极值定理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最优化问题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https://d.book118.com/628005005130006041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2024-09-20T17:05:49.443</cp:lastPrinted>
  <dcterms:created xsi:type="dcterms:W3CDTF">2024-09-20T09:05:49Z</dcterms:created>
  <dcterms:modified xsi:type="dcterms:W3CDTF">2024-09-20T09:05:51Z</dcterms:modified>
</cp:coreProperties>
</file>