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34E3A-BD4E-4799-ACF1-212F1B3A3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232A6-DCC4-495F-B771-86CD85F72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A4790-78AD-4C06-8056-82EDCE39C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1AEDB-CFB4-4E5C-950A-27C76274B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BF50E-02FE-4BC9-A02B-C31E70171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24FCA-FBA4-4E7B-9977-54567CAA9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83A41-7992-400E-AF3F-9EFF3B9AC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29EE1-3625-4089-A131-9294CEA94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7CD04-E366-492B-9274-1625437CF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5DED6-C9EF-4B9C-8E28-8CE4CF3B4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51B32-EFE6-4F16-B38F-461ECAA64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05133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智慧农业的关键技术和装备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核心装备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智慧农业是一种应用现代科技手段，通过智能化、信息化技术提高农业生产效率、降低生产成本、改善生态环境、提高农产品品质的现代农业形态。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随着物联网、大数据、人工智能等技术的不断发展，智慧农业将呈现以下趋势：一是农业生产全流程智能化；二是农业装备与设施智能化；三是农业管理与服务智能化。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主要包括种子、化肥、农药等农业生产资料的生产和供应。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000" r="2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包括智慧农业装备与设施的研发、生产和销售，以及智慧农业技术服务的提供。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主要包括农产品的生产、加工和销售，以及农业废弃物的处理和资源化利用。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智慧农业发展迅速，政府出台了一系列支持政策，推动智慧农业技术创新和产业升级。目前，我国智慧农业在物联网技术应用、智能装备研发等方面取得了一定成果，但仍存在技术应用不够成熟、装备智能化水平不高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慧农业领域起步较早，技术相对成熟。例如，美国、欧洲等国家和地区在精准农业、智能温室、农业机器人等方面取得了显著成果。同时，这些国家还注重农业数据的收集和分析，为农业生产提供科学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用于监测土壤、气象、作物生长等参数，为精准农业提供数据支持。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实现农业物联网设备间的信息传输和共享，构建农业物联网系统。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根据监测数据和分析结果，对农业设施进行远程自动化控制。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智能化控制技术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对海量农业数据进行清洗、整合和格式化，提高数据质量。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数据挖掘算法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应用关联规则、聚类分析、分类预测等算法，挖掘农业数据中的潜在规律和趋势。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将数据分析结果以图表、图像等形式呈现，便于用户理解和应用。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286" b="18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云计算及存储技术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提供弹性可扩展的计算资源，支持农业大数据处理和分析。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云存储服务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提供高可用、高可靠的数据存储服务，保障农业数据安全。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云计算与边缘计算结合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将部分计算任务卸载到边缘节点处理，降低数据传输延迟，提高实时性。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为农业机器人、智能农机等装备提供语音交互功能。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通过训练大量数据模型，实现作物生长模拟、精准施肥、智能灌溉等高级功能。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应用于作物病虫害识别、农产品品质检测等领域。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人工智能及机器学习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核心装备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作物生长传感器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通过监测作物的生长状况，如叶面积指数、叶绿素含量等，为精准施肥和灌溉提供依据。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土壤传感器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用于监测土壤湿度、温度、pH值等参数，为精准农业提供数据支持。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气象传感器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监测大气温度、湿度、风速、风向、降雨量等气象要素，为农业生产提供实时气象信息。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传感器及监测设备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智能拖拉机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配备自动驾驶系统，可实现精准导航和自动作业，提高作业效率和质量。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智能播种机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根据土壤和作物需求，实现精准播种，提高种子利用率和出苗率。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智能施肥机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根据土壤养分状况和作物需求，实现精准施肥，减少肥料浪费和环境污染。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智能化农机具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用于低空遥感监测，可快速获取农田信息，如作物生长状况、病虫害情况等。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农业无人机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搭载在无人机上，可捕捉不同波段的光谱信息，用于分析作物的生长状况和养分需求。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多光谱相机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提供大范围、高时空分辨率的农田监测数据，为农业生产提供宏观决策支持。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遥感卫星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无人机及遥感技术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https://d.book118.com/628005133114006030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2024-09-07T07:23:55.036</cp:lastPrinted>
  <dcterms:created xsi:type="dcterms:W3CDTF">2024-09-06T23:23:55Z</dcterms:created>
  <dcterms:modified xsi:type="dcterms:W3CDTF">2024-09-06T23:23:57Z</dcterms:modified>
</cp:coreProperties>
</file>