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08325-D1B2-41EF-8222-3BEF2FF62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E620C-5ACC-41B1-B7AA-2276CAB1D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36C63-63A9-4696-A80A-FBD9D4FC5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B7474-2CF8-4FFF-9137-DAF49CA04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BCDEB8-F9A0-45A0-9B8A-74454DBD2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560FCD-BE32-4703-9B3A-3EF38F96E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F852A4-AA44-40FF-8711-999D788BD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63368-A877-43AE-9C32-F31F32ACF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6B658-8169-4329-8886-8790A2D5F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56040-5F6C-42CB-84D1-620B5E130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BCAB4-6ED2-45B8-987C-99EA10FC8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1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06050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护理教学质量管理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护理教学质量管理概述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护理教学质量管理的核心要素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护理教学质量管理的方法与策略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护理教学质量管理的挑战与对策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护理教学质量管理的案例分析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护理教学质量管理概述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72" r="139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护理教学质量管理是指通过一系列的管理手段和措施，对护理教学过程进行监督、评估和改进，以确保和提高护理教育的质量。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提高护理教育的质量，培养具备专业素养和实践能力的护理人才，以满足社会和患者的需求。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护理教学质量管理的重要性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提高护理教育的质量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通过科学的管理手段和方法，对护理教学过程进行监督和评估，及时发现问题并采取改进措施，从而提高护理教育的质量。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培养优秀的护理人才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高质量的护理教育能够培养具备专业素养和实践能力的护理人才，为患者提供更好的护理服务。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提升医院和学校的声誉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优质的护理教育能够提高学校和医院的声誉，吸引更多的学生和患者选择。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护理教学质量管理的发展历程可以追溯到20世纪初，随着护理教育的不断发展，管理手段和方法也不断完善。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化技术的不断发展，护理教学质量管理正朝着信息化、数据化的方向发展，通过大数据分析等手段对护理教学过程进行更全面、深入的监督和评估。同时，以学生为中心的管理理念也逐渐成为主流，注重学生的需求和反馈，以提高护理教育的质量和适应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护理教学质量管理的历史与发展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护理教学质量管理的核心要素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确保课程目标与护理专业培养目标相一致，注重学生实践能力和综合素质的培养。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课程内容更新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课程结构合理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根据护理学科发展及时更新课程内容，保持课程的前沿性和实用性。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合理安排理论课程与实践课程的比例，注重理论与实践相结合。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课程设计与管理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确保教师具备相应的专业背景和教学资格，保证教学质量。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教师资格认证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定期开展教师培训，提升教师的教学水平和实践能力。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教师培训与发展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建立教师评价体系，激励教师提高教学质量和创新能力。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教师评价与激励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教师素质与能力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采用多种评估方式，包括考试、实践考核、课堂表现等，全面评价学生学习效果。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评估方式多样化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教师及时向学生反馈评估结果，指导学生改进学习方法，提高学习效果。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对学生的学习情况进行跟踪评估，了解学生的学习进展和困难，为教学提供依据。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环境舒适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营造舒适、安全、卫生的教学环境，保障学生的学习和生活条件。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设施完备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提供充足的教学设施和实验设备，满足教学需求。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设施更新与维护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定期更新和维护教学设施，确保设施的正常运行和安全使用。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教学设施与环境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建立完善的教学质量监控机制，对教学过程进行全程跟踪和记录。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监控机制完善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制定明确的评估标准，对教学质量进行客观、公正的评价。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根据教学质量评估结果，及时调整和改进教学方法和手段，提高教学质量。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教学质量监控与评估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护理教学质量管理的方法与策略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在护理教学中，全面质量管理强调对整个教学过程进行全面的评估和监控，以确保教学质量达到预期标准。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全面质量管理包括对教学计划、课程设计、教学方法、评估和反馈等各个环节的持续改进。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全面质量管理是一种系统性的方法，旨在提高组织整体的质量和效率。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全面质量管理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458" r="254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标杆管理是一种通过比较和借鉴最佳实践来提升组织绩效的方法。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在护理教学中，标杆管理可以用于比较不同学校或课程之间的教学质量，找出优势和不足，并采取措施改进。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标杆管理可以帮助护理教育机构识别并采纳最佳实践，提高教学质量和学生的学习成果。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标杆管理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https://d.book118.com/628006050127006031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2024-09-08T21:55:54.101</cp:lastPrinted>
  <dcterms:created xsi:type="dcterms:W3CDTF">2024-09-08T13:55:54Z</dcterms:created>
  <dcterms:modified xsi:type="dcterms:W3CDTF">2024-09-08T13:55:56Z</dcterms:modified>
</cp:coreProperties>
</file>