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6E924-18DC-4D65-99F9-8B0370D7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C7EA2-E6F4-4FBA-9598-3C67B03A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C179A-2773-41E3-AAA2-EC56BACF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98053-E923-450A-92A5-623986A7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8E85A-0D31-4750-803E-48BF162A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8A304-40FC-4501-A2F8-02D95FCD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326A7-443A-45C2-A2BF-FDE5E80F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626B4-6C3C-4271-B544-CBFFACF32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D3798-8ACE-47AD-8AE6-B47E01ED4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EE77-5179-47C7-9839-16D1A4AC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3E74E-36E7-4685-AF36-370DE85D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8.jpeg" /><Relationship Id="rId5" Type="http://schemas.openxmlformats.org/officeDocument/2006/relationships/image" Target="../media/image27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7.jpeg" /><Relationship Id="rId4" Type="http://schemas.openxmlformats.org/officeDocument/2006/relationships/image" Target="../media/image9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7025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物业客服工作手册制度及流程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客服是指负责与客户沟通、提供咨询、解决问题和反馈意见的工作人员。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为客户提供专业的服务，解答客户的问题，处理客户的投诉和反馈，维护良好的客户关系。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客服的定义与职责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优质的客服服务能够提高客户的满意度，增强客户对企业的信任和忠诚度。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良好的客服形象能够提升企业的形象，增加企业的知名度和美誉度。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优秀的客服能够为企业带来更多的业务机会，促进企业的发展。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客服需要具备良好的沟通能力，能够清晰、准确地表达自己的意思，理解客户的需求和问题。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客服需要具备耐心细致的服务态度，能够耐心听取客户的问题和意见，并给予细致的解答和帮助。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耐心细致的服务态度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客服需要具备团队合作意识，能够与其他同事协作，共同完成工作任务。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客服需要具备相关的专业知识和技能，能够为客户提供专业的服务和解决方案。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客服的素质要求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物业客服人员应具备良好的服务态度，礼貌待人，文明用语，尊重客户。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物业客服人员应掌握有效的沟通技巧，善于倾听，理解客户需求，提供准确信息。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物业客服人员应严格保护客户隐私，不泄露客户个人信息和敏感数据。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客户隐私保护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48" b="66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物业服务标准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物业客服人员应按照公司规定的服务质量标准，提供优质、高效的服务，满足客户需求。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服务响应时间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物业客服人员应确保及时响应客户需求，按照规定的时间节点完成服务任务。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服务流程规范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物业客服人员应遵循服务流程规范，确保服务过程有序、高效。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物业客服人员应积极受理客户的投诉，耐心倾听客户诉求，了解投诉具体情况。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投诉受理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物业客服人员应及时处理客户投诉，采取有效措施解决问题，确保客户满意。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物业客服人员应将投诉处理结果及时反馈给客户，并向客户致以歉意或感谢。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服务质量考核制度应明确考核方式，包括自评、上级评价、客户评价等多种方式。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服务质量考核制度应对物业客服人员的服务质量、工作态度、沟通能力等方面进行全面考核。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服务质量考核制度应将考核结果作为员工晋升、奖惩的重要依据，激励员工提高服务质量。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服务质量考核制度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物业客服人员应以热情、友好的态度接待来访客户，并主动询问客户需求。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耐心听取客户反映的问题，并详细了解情况，以便提供有针对性的解决方案。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根据客户需求，及时协调相关部门处理问题，确保客户满意度。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处理完毕后，及时回访客户，了解问题解决情况，收集客户反馈意见。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接待客户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回访客户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接收投诉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反馈结果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物业客服人员应积极接待投诉客户，并详细记录投诉内容。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对投诉内容进行深入分析，找出问题产生的原因。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根据问题原因，制定切实可行的解决方案，并尽快实施。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将处理结果及时反馈给投诉客户，并诚恳道歉，争取客户的谅解和满意。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https://d.book118.com/628007025044006030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2024-09-06T15:53:13.225</cp:lastPrinted>
  <dcterms:created xsi:type="dcterms:W3CDTF">2024-09-06T07:53:13Z</dcterms:created>
  <dcterms:modified xsi:type="dcterms:W3CDTF">2024-09-06T07:53:15Z</dcterms:modified>
</cp:coreProperties>
</file>