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CE49D-44EB-4822-9353-88C98663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4F20C-2D53-4A15-87E7-47B75873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B0961-257D-4E94-AAE1-3DA7E31B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F869F-1181-4B59-9220-20A0E691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F1ADB-2C67-4DC9-A9CA-A3BA8904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F679F-9667-4810-8C32-56F80C55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4EF51-F607-48AD-87BD-D6EA9473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6E0CA-6A4D-4BB6-9FA1-2E345AE6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A2DCE-3F0D-4E8A-9E64-60E458C9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23D09-BCE7-4F13-A962-BC1894B10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C0D32-8B82-4151-91A1-3592D2BA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704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外规划编制体系研究\n## 1.国外规划编制体系概述\n### 1.1规划编制体系的基本概念与重要性\n### 1.2国外规划编制体系的发展历程\n### 1.3各国规划编制体系的特色与差异\n## 2.美国规划编制体系\n### 2.1美国规划编制体系的发展历程\n### 2.2美国规划编制体系的主要特点\n### 2.3美国规划编制体系的实践案例\n## 3.欧洲规划编制体系\n### 3.1欧洲规划编制体系的发展历程\n### 3.2欧洲规划编制体系的主要特点\n### 3.3欧洲规划编制体系的实践案例\n## 4.日本规划编制体系\n### 4.1日本规划编制体系的发展历程\n### 4.2日本规划编制体系的主要特点\n### 4.3日本规划编制体系的实践案例\n## 5.国外规划编制体系的经验与启示\n### 5.1国外规划编制体系的成功经验\n### 5.2国外规划编制体系的不足与挑战\n### 5.3对我国规划编制体系的启示与借鉴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国外规划编制体系研究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国外规划编制体系概述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规划编制体系是一种综合性的规划方法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涉及到城市发展的各个方面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包括土地利用、基础设施建设、环境保护等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为城市发展提供指导和约束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保障城市发展的可持续性和协调性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提高城市发展的效率和质量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减少城市发展过程中的矛盾和冲突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规划编制体系的基本概念与重要性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19世纪末至20世纪初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城市规划理论的初步形成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城市规划方法的探索和实践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规划编制体系的初步建立</a:t>
                </a:r>
                <a:endParaRPr/>
              </a:p>
            </p:txBody>
          </p:sp>
          <p:sp>
            <p:nvSpPr>
              <p:cNvPr id="1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城市规划理论的进一步发展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规划编制体系的完善和普及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规划编制方法的创新和应用</a:t>
                </a:r>
                <a:endParaRPr/>
              </a:p>
            </p:txBody>
          </p:sp>
          <p:sp>
            <p:nvSpPr>
              <p:cNvPr id="1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20世纪末至21世纪初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城市规划理论的多元化发展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规划编制体系的适应性和灵活性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规划编制方法的数字化和信息化</a:t>
                </a:r>
                <a:endParaRPr/>
              </a:p>
            </p:txBody>
          </p:sp>
          <p:sp>
            <p:nvSpPr>
              <p:cNvPr id="1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国外规划编制体系的发展历程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</a:t>
                </a:r>
                <a:endParaRPr/>
              </a:p>
            </p:txBody>
          </p:sp>
          <p:sp>
            <p:nvSpPr>
              <p:cNvPr id="20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重视规划的实施和评估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规划编制体系具有较强的适应性和灵活性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规划编制方法注重数据分析和实证研究</a:t>
                </a:r>
                <a:endParaRPr/>
              </a:p>
            </p:txBody>
          </p:sp>
        </p:grpSp>
        <p:grpSp>
          <p:nvGrpSpPr>
            <p:cNvPr id="20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重视规划的战略性和前瞻性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规划编制体系具有较强的整体性和协调性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规划编制方法注重多学科的交叉和合作</a:t>
                </a:r>
                <a:endParaRPr/>
              </a:p>
            </p:txBody>
          </p:sp>
        </p:grpSp>
        <p:grpSp>
          <p:nvGrpSpPr>
            <p:cNvPr id="21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日本</a:t>
                </a:r>
                <a:endParaRPr/>
              </a:p>
            </p:txBody>
          </p:sp>
          <p:sp>
            <p:nvSpPr>
              <p:cNvPr id="21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重视规划的可持续性和生态性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规划编制体系具有较强的精细化和人性化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规划编制方法注重传统与现代的结合和创新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各国规划编制体系的特色与差异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美国规划编制体系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城市规划理论的引入和发展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规划编制体系的初步建立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规划编制方法的探索和实践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规划编制体系的完善和普及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规划编制方法的创新和应用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规划编制方法的数字化和信息化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美国规划编制体系的发展历程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重视规划的实施和评估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规划编制过程中注重与实施和评估的结合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规划实施过程中注重数据收集和效果评估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规划评估过程中注重反馈和调整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规划编制体系具有较强的适应性和灵活性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规划编制过程中注重与实际情况的结合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规划调整过程中注重与相关政策和法规的协调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规划实施过程中注重与各方利益的平衡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规划编制方法注重数据分析和实证研究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规划编制过程中注重数据收集和分析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规划实施过程中注重效果评估和实证研究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规划调整过程中注重数据支持和决策优化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美国规划编制体系的主要特点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美国规划编制体系的实践案例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纽约市规划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重视城市发展战略和规划实施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规划编制体系具有较强的适应性和灵活性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规划编制方法注重数据分析和实证研究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旧金山湾区规划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重视生态环境保护和规划协调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规划编制体系具有较强的整体性和协调性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规划编制方法注重多学科的交叉和合作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欧洲规划编制体系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城市规划理论的引入和发展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规划编制体系的初步建立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规划编制方法的探索和实践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规划编制体系的完善和普及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规划编制方法的创新和应用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城市规划理论的多元化发展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规划编制体系的适应性和灵活性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规划编制方法的数字化和信息化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欧洲规划编制体系的发展历程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https://d.book118.com/628007043003006040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国外规划编制体系研究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2024-09-18T02:28:38.033</cp:lastPrinted>
  <dcterms:created xsi:type="dcterms:W3CDTF">2024-09-17T18:28:38Z</dcterms:created>
  <dcterms:modified xsi:type="dcterms:W3CDTF">2024-09-17T18:28:39Z</dcterms:modified>
</cp:coreProperties>
</file>