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F3CB839-B666-438B-855D-68902FB1BD7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F98A4-40BD-4794-A393-0E7C1D57C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6B767-3853-4876-957E-B601F2F11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B9B2AC-4442-4685-BDD8-4AA27E630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1D6813-7FC3-4D47-8B87-C413DB665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D0CB32-087A-4AE0-9F6B-C2CE1239E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92F1C9-2B04-42CE-B38D-ECC3CE9F7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803C9F-289A-4EAF-94E9-0C7D3D1B1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F3D894-D417-4472-99A1-5FB0F6D30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F05766-B5DB-4F6B-A226-DE4CFD23B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9581C-2AE1-4299-86F0-B1122A203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9F92B-E72D-43C6-ACD6-1E4A84DB8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EC48B1B-F76D-4447-B570-66354A92BE0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1D1E789-EEA6-44D2-A0DF-6EEBF0AC3EF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10103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如何通过礼仪培训提升员工的职业发展潜力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仪表仪容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言谈举止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社交礼仪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职场礼仪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礼仪培训是提升员工职业发展潜力的关键。员工经过礼仪培训可以提升个人形象和专业素养，有助于他们在职场取得成功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什么是礼仪培训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包括仪表仪容、言谈举止等方面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个人形象提升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帮助员工提升社交礼仪和沟通技巧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表达能力提升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礼仪培训的目的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培养职业素养和自信心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帮助员工适应职场环境，增强竞争力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提升专业形象和人际交往能力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增强团队合作能力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促进团队合作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提高沟通效率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塑造企业良好形象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传播企业文化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赢得客户信任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礼仪培训的益处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提升员工素质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增加竞争力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提升综合素质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仪表仪容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仪表仪容的重要性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仪表仪容是员工形象的重要组成部分。良好的仪容可以展现出员工的自信和专业形象。在职场中，仪表仪容往往是给人第一印象的关键因素，因此员工需要重视并不断改善自己的仪表仪容。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仪表仪容的要点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重要性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注意穿着整洁，符合职业要求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行为准则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保持仪表端庄得体，不要过分张扬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细节注意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注重个人卫生和形象修养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学习搭配衣服，展现出专业形象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选择合适的服装款式和颜色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注意服装搭配的时尚性和得体性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注意身体姿势和语言表达，展现自信和大方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保持站姿笔直，展现出自信形象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语言表达要清晰得体，避免使用粗俗语言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仪表仪容的改善方法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定期理发修容，保持仪表整洁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保持头发整洁干净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修剪胡须，保持面部清爽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仪表仪容的注意事项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职场中，避免过于随意的穿着打扮是非常重要的。另外，言行举止也需要注意，要避免给人不良印象，保持良好的职业道德和职业操守。因为仪表仪容不仅仅是外在形象的展现，更是内在素质和职业素养的体现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仪表仪容的重要性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形象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展现自信和专业形象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印象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给人第一印象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素养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体现职业素养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言谈举止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言谈举止的重要性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言谈举止直接反映了员工的修养和素质。文明礼貌的言行举止可以提升员工形象和职业素养，对于职业发展潜力的提升起着关键作用。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言谈举止的要点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避免粗俗和冒犯性词汇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注意语言文明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尊重他人意见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学会倾听他人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展现出尊重和友善的态度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保持礼貌和谦逊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学习沟通技巧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有效表达并理解他人的意思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培养耐心和善于倾听的习惯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避免冲动和急躁的行为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练习尊重他人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尊重对方的观点，不轻易打断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言谈举止的改善方法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提高语言表达能力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学习正确表达自己的观点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言谈举止的注意事项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尊重他人的立场观点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避免过于直接和偏激的言辞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尊重他人的个人空间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尊重他人的隐私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保持安静和有礼貌的环境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避免大声喧哗和争吵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https://d.book118.com/628010103011006050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如何通过礼仪培训提升员工的职业发展潜力</vt:lpstr>
      <vt:lpstr>目录</vt:lpstr>
      <vt:lpstr>第1章 简介</vt:lpstr>
      <vt:lpstr>礼仪培训的重要性</vt:lpstr>
      <vt:lpstr>什么是礼仪培训</vt:lpstr>
      <vt:lpstr>礼仪培训的目的</vt:lpstr>
      <vt:lpstr>礼仪培训的益处</vt:lpstr>
      <vt:lpstr>第2章 仪表仪容</vt:lpstr>
      <vt:lpstr>仪表仪容的重要性</vt:lpstr>
      <vt:lpstr>仪表仪容的要点</vt:lpstr>
      <vt:lpstr>仪表仪容的改善方法</vt:lpstr>
      <vt:lpstr> </vt:lpstr>
      <vt:lpstr>仪表仪容的重要性</vt:lpstr>
      <vt:lpstr>第3章 言谈举止</vt:lpstr>
      <vt:lpstr> </vt:lpstr>
      <vt:lpstr>言谈举止的要点</vt:lpstr>
      <vt:lpstr>言谈举止的改善方法</vt:lpstr>
      <vt:lpstr>言谈举止的注意事项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2024-09-29T14:50:06.471</cp:lastPrinted>
  <dcterms:created xsi:type="dcterms:W3CDTF">2024-09-29T06:50:06Z</dcterms:created>
  <dcterms:modified xsi:type="dcterms:W3CDTF">2024-09-29T06:50:08Z</dcterms:modified>
</cp:coreProperties>
</file>