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8C1E7-EA9B-4167-A6BB-7BE9DEADB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58E14-2814-4B3F-B9AB-9D22513A7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DB92B-9CEB-49F4-BF59-6C2CDED3E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AE546-B812-4DA1-8791-DAB8710BD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035C73-4A3E-40B9-A992-FCBF7F742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3A3F60-B8BB-467F-9413-D202E9E23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1B7A53-9961-4E09-8624-68A15C98D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44AC2-2A41-495F-A619-73102F2AE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08A31-6DF4-48D3-BB63-37B437B8E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E06A1-4B2E-4250-8FFF-2CF4FA77C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7B830-D326-481B-8A08-63B0D7909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10126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HSF体系及产品管控了解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HSF体系概述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产品管控在HSF体系中作用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HSF体系下产品管控实施策略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案例分析：成功实施HSF体系及产品管控企业经验分享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挑战与对策：当前HSF体系及产品管控面临问题探讨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未来展望：构建更加完善HSF体系及产品管控模式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HSF体系概述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HSF（Hazardous Substances Free）体系，即“无有害物质体系”，旨在确保产品在设计、生产、销售等各环节均不含有对人体健康和环境造成危害的物质。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随着全球环保意识的提高和消费者对产品安全性的日益关注，各国纷纷出台相关法规和标准，限制或禁止某些有害物质在产品中的使用。HSF体系应运而生，成为企业确保产品合规性和提升竞争力的重要手段。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536" r="95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HSF体系定义与背景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通过实施HSF体系，确保企业所生产的产品不含有害物质，符合相关法规和标准的要求，保护消费者健康和环境安全。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从产品设计、原材料采购、生产到销售等各环节，全面预防有害物质的引入。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企业全体员工应积极参与HSF体系的实施，共同维护产品安全和企业形象。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不断优化和完善HSF体系，提高产品环保性能和安全性。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HSF体系目标与原则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HSF体系适用于所有涉及有害物质管控的行业和企业，如电子电气、玩具、家具、纺织品、化妆品等。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企业在产品设计、原材料采购、生产、销售等各环节均需遵循HSF体系的要求，确保产品不含有害物质。同时，HSF体系还可应用于企业的供应链管理，要求供应商提供符合HSF要求的产品和原材料。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HSF体系适用范围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产品管控在HSF体系中作用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通过有效的产品管控措施，确保所生产的产品符合相关的有害物质限制（HSF）法规和标准，保障消费者的健康和安全。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确保产品符合HSF要求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通过严格的产品管控流程，及时发现并处理潜在的问题和缺陷，提升产品的质量和可靠性，增强消费者信心和品牌声誉。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提升产品质量和可靠性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产品管控目标与任务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根据相关的HSF法规和标准，制定详细的产品管控规范，明确各环节的管控要求和操作指南。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严格按照产品管控流程和规范执行各项工作，确保每个环节的管控措施得到有效落实。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建立完善的产品管控流程，包括从产品设计、原材料采购、生产制造、检测到最终出货等各个环节的管控措施和规范。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产品管控流程与规范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产品检测控制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产品管控关键控制点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对采购的原材料进行严格的质量控制，确保其符合HSF要求，并建立完善的供应商管理体系，确保供应商提供合格的原材料。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对生产过程中的关键环节进行严格监控，确保生产工艺的稳定性和产品的一致性，防止有害物质的引入和超标。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建立完善的产品检测体系，对生产出的产品进行全面的检测和分析，确保其符合HSF要求和相关标准。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通过对产品管控过程中发现的问题进行持续改进和优化，不断提升产品管控水平和效率。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HSF体系下产品管控实施策略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建立严格的供应商选择和评估机制，确保供应商具备提供符合HSF要求产品的能力和资质。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物料认证与检验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对所有进厂的物料进行严格的认证和检验，确保物料符合HSF标准，避免有害物质进入生产环节。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设计阶段考虑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在产品设计的早期阶段，充分考虑HSF要求，从设计源头上避免使用有害物质。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源头控制策略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半成品与成品检验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对生产过程中的半成品和成品进行定期检验，确保产品符合HSF标准，及时发现并处理潜在问题。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对于检验不合格的产品，建立相应的处理流程，包括返工、报废等措施，防止不合格品流入市场。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建立生产过程监控机制，确保生产过程中的所有环节都符合HSF要求，防止有害物质的引入。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过程监控策略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https://d.book118.com/628010126006006032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2024-09-09T05:58:44.652</cp:lastPrinted>
  <dcterms:created xsi:type="dcterms:W3CDTF">2024-09-08T21:58:44Z</dcterms:created>
  <dcterms:modified xsi:type="dcterms:W3CDTF">2024-09-08T21:58:46Z</dcterms:modified>
</cp:coreProperties>
</file>