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2547AF-7A66-4188-BD91-EE14031AF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30A48-2CEE-456A-A072-7F7B97F83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BC23A0-E480-48BA-A7F9-AA8C98DAC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604D2C-DABF-4F94-ADF7-45D22F102B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830DC1-03AE-484D-8472-F67F321733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2109F-9436-4B5E-9194-C84D8F3BE5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059831-D842-49B0-9C6D-0E05646301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80A872-6B2B-4875-8BEC-CACD609B6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A8DE84-2D9F-4751-BC3E-317180972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77C84-F354-4FE6-A5AF-2D859A9E6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BC84F-5EBE-430F-A2E6-6989606DD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1102211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甲状腺消融后护理查房</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甲状腺消融术介绍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甲状腺消融术后的日常护理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甲状腺消融术后的并发症及处理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甲状腺消融术后的复查与随访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甲状腺消融术后的心理护理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甲状腺消融术介绍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甲状腺消融术是一种通过物理或化学方法破坏甲状腺组织的治疗方式，以达到缩小或消除病变组织的目的。</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常见的甲状腺消融技术包括射频消融、微波消融和激光消融等。</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甲状腺消融术的定义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甲状腺消融术的原理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甲状腺消融术旨在精确地破坏病变组织，同时尽量减少对周围正常组织的损伤。</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通过消融技术产生热量或能量，使局部甲状腺组织发生凝固、坏死，最终被机体吸收。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46" r="1046"/>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891" r="1891"/>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201" r="1201"/>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良性甲状腺结节、甲状腺癌及淋巴结转移、甲状腺肿大等。</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甲状腺弥漫性病变、甲状腺炎症、严重心肺疾病等。</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适应症</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禁忌症</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甲状腺消融术的适应症和禁忌症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甲状腺消融术后的日常护理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休息</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活动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术后应保证充足的休息时间，避免剧烈运动和体力劳动，防止伤口出血或水肿。</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在医生建议的范围内进行适当的活动，如散步、慢跑等，有助于促进血液循环，加快康复。</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休息与活动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流质食物</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术后初期应以流质食物为主，如稀粥、果汁等，逐渐过渡到半流质和软食。</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营养均衡</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保证食物的多样性，摄入足够的蛋白质、维生素和矿物质，以促进伤口愈合和身体恢复。</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避免刺激性食物</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避免食用辛辣、油腻、坚硬等刺激性食物，以免加重伤口疼痛和不适。</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注意观察手术部位的皮肤颜色、肿胀程度、疼痛情况等，如发现异常应及时就医。</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观察伤口情况</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定期记录体温、脉搏、呼吸等生命体征，以及食欲、精神状态等表现，以便及时发现异常情况。</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记录症状与体征</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按照医生建议的时间定期进行复查，以便及时了解恢复情况，调整护理措施。</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定期复查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病情观察与记录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甲状腺消融术后的并发症及处理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https://d.book118.com/628011022116006034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2024-09-13T06:36:03.034</cp:lastPrinted>
  <dcterms:created xsi:type="dcterms:W3CDTF">2024-09-12T22:36:03Z</dcterms:created>
  <dcterms:modified xsi:type="dcterms:W3CDTF">2024-09-12T22:36:05Z</dcterms:modified>
</cp:coreProperties>
</file>