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C9D339-347A-452D-9223-D053F4591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26A808-76B7-46A3-B974-2E31D9BD4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F07EDB-5292-445A-B2E7-09F3D5451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DA9049-9513-4A82-977C-97AEB6AAF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2C72F5-E84E-437E-B771-D3D34D7E9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5668FE-3650-4498-B874-7F81ADA5B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4A271F-D43E-483E-9AFF-EF15107CE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669859-979F-41B9-9B86-AE335192C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51236C-493C-4CBF-AD98-B5C60A535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3644A9-2C29-457F-AF78-74951A414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75E544-04F6-4BD7-9B91-E45E9EBCF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1">
          <p15:clr>
            <a:srgbClr val="FBAE40"/>
          </p15:clr>
        </p15:guide>
        <p15:guide id="4" pos="3840" userDrawn="1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1102301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2024年照明电子产品市场洞察报告\n## 1.全球照明电子产品市场概述\n### 1.1全球照明电子产品市场规模及增长趋势\n### 1.2照明电子产品主要应用领域分析\n### 1.3全球照明电子产品市场竞争格局及主要企业\n## 2.照明电子产品技术发展趋势\n### 2.1LED照明技术发展趋势及市场应用\n### 2.2智能照明技术与市场发展\n### 2.3绿色照明技术与市场发展\n## 3.各地区照明电子产品市场分析\n### 3.1北美照明电子产品市场分析\n### 3.2欧洲照明电子产品市场分析\n### 3.3亚洲照明电子产品市场分析\n## 4.照明电子产品市场需求预测\n### 4.1全球照明电子产品市场需求预测\n### 4.2各应用领域照明电子产品需求预测\n### 4.3新兴市场对照明电子产品需求的影响\n## 5.照明电子产品行业发展趋势及建议\n### 5.1照明电子产品行业发展趋势\n### 5.2照明电子产品企业竞争策略建议\n### 5.3照明电子产品行业发展机遇与挑战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5200"/>
              <a:t>2024年照明电子产品市场洞察报告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2259273" cy="313932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1435771" y="6170237"/>
            <a:ext cx="184730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4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全球照明电子产品市场概述</a:t>
            </a:r>
            <a:endParaRPr/>
          </a:p>
        </p:txBody>
      </p:sp>
      <p:sp>
        <p:nvSpPr>
          <p:cNvPr id="135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6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78" name="组合 177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79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8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全球照明电子产品市场规模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2020年约为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1000亿美元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2024年预计达到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1300亿美元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2020-2024年复合年增长率（CAGR）为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5%</a:t>
                </a:r>
                <a:endParaRPr/>
              </a:p>
            </p:txBody>
          </p:sp>
          <p:sp>
            <p:nvSpPr>
              <p:cNvPr id="182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3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照明电子产品增长趋势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LED照明产品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市场份额不断扩大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智能照明产品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需求持续增长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绿色照明产品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受到越来越多关注</a:t>
                </a:r>
                <a:endParaRPr/>
              </a:p>
            </p:txBody>
          </p:sp>
          <p:sp>
            <p:nvSpPr>
              <p:cNvPr id="186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7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8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增长原因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政策支持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：各国政府推动节能减排政策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技术进步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：照明电子产品技术不断创新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：城市化进程和基础设施建设推动照明电子产品需求</a:t>
                </a:r>
                <a:endParaRPr/>
              </a:p>
            </p:txBody>
          </p:sp>
          <p:sp>
            <p:nvSpPr>
              <p:cNvPr id="190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全球照明电子产品市场规模及增长趋势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照明电子产品主要应用领域分析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4" name="组合 19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195" name="组合 194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196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家庭照明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灯具、灯泡、壁灯等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LED照明、智能照明等产品逐渐成为主流</a:t>
                </a:r>
                <a:endParaRPr/>
              </a:p>
            </p:txBody>
          </p:sp>
          <p:pic>
            <p:nvPicPr>
              <p:cNvPr id="1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00" name="组合 199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01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商业照明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办公室、酒店、商场等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绿色照明、节能照明等产品需求较大</a:t>
                </a:r>
                <a:endParaRPr/>
              </a:p>
            </p:txBody>
          </p:sp>
          <p:pic>
            <p:nvPicPr>
              <p:cNvPr id="2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05" name="组合 204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06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工业照明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工厂、车间、仓库等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高亮度、高可靠性照明产品需求较高</a:t>
                </a:r>
                <a:endParaRPr/>
              </a:p>
            </p:txBody>
          </p:sp>
          <p:pic>
            <p:nvPicPr>
              <p:cNvPr id="2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10" name="组合 209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11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公共照明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道路、广场、公园等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太阳能照明、智能照明等产品逐渐普及</a:t>
                </a:r>
                <a:endParaRPr/>
              </a:p>
            </p:txBody>
          </p:sp>
          <p:pic>
            <p:nvPicPr>
              <p:cNvPr id="2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6" name="组合 21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17" name="组合 216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全球照明电子产品市场竞争格局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市场集中度较高，主要企业占据较大市场份额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技术创新能力、品牌影响力、成本控制能力成为竞争关键</a:t>
                </a:r>
                <a:endParaRPr/>
              </a:p>
            </p:txBody>
          </p:sp>
        </p:grpSp>
        <p:grpSp>
          <p:nvGrpSpPr>
            <p:cNvPr id="220" name="组合 219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主要企业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飞利浦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（荷兰）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欧司朗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（德国）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GE照明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（美国）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雷士照明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（中国）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松下照明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（日本）</a:t>
                </a:r>
                <a:endParaRPr/>
              </a:p>
            </p:txBody>
          </p:sp>
        </p:grpSp>
      </p:grpSp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全球照明电子产品市场竞争格局及主要企业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照明电子产品技术发展趋势</a:t>
            </a:r>
            <a:endParaRPr/>
          </a:p>
        </p:txBody>
      </p:sp>
      <p:sp>
        <p:nvSpPr>
          <p:cNvPr id="226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27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LED照明技术发展趋势</a:t>
                </a:r>
                <a:endParaRPr/>
              </a:p>
            </p:txBody>
          </p:sp>
          <p:sp>
            <p:nvSpPr>
              <p:cNvPr id="2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高光效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：提高光源的光效，降低能耗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长寿命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：提高LED灯具的寿命，减少更换频率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宽色温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：满足更多场景的照明需求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：与智能控制系统相结合，实现智能化照明</a:t>
                </a:r>
                <a:endParaRPr/>
              </a:p>
            </p:txBody>
          </p:sp>
          <p:sp>
            <p:nvSpPr>
              <p:cNvPr id="2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LED照明市场应用</a:t>
                </a:r>
                <a:endParaRPr/>
              </a:p>
            </p:txBody>
          </p:sp>
          <p:sp>
            <p:nvSpPr>
              <p:cNvPr id="2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家庭照明：LED灯泡、LED灯具等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商业照明：LED日光灯、LED显示屏等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工业照明：LED高棚灯、LED矿灯等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公共照明：LED路灯、LED隧道灯等</a:t>
                </a:r>
                <a:endParaRPr/>
              </a:p>
            </p:txBody>
          </p:sp>
          <p:sp>
            <p:nvSpPr>
              <p:cNvPr id="2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LED照明技术发展趋势及市场应用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智能照明技术发展趋势</a:t>
                </a:r>
                <a:endParaRPr/>
              </a:p>
            </p:txBody>
          </p:sp>
          <p:sp>
            <p:nvSpPr>
              <p:cNvPr id="2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互联互通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：实现照明设备之间的信息交流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人工智能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：通过人工智能技术实现照明设备的智能化控制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大数据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：利用大数据分析用户需求，提供个性化照明方案</a:t>
                </a:r>
                <a:endParaRPr/>
              </a:p>
            </p:txBody>
          </p:sp>
          <p:sp>
            <p:nvSpPr>
              <p:cNvPr id="2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智能照明市场应用</a:t>
                </a:r>
                <a:endParaRPr/>
              </a:p>
            </p:txBody>
          </p:sp>
          <p:sp>
            <p:nvSpPr>
              <p:cNvPr id="2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家庭照明：智能灯具、智能开关等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商业照明：智能照明控制系统、智能照明设计等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工业照明：智能照明监控系统、智能照明调度系统等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公共照明：智能照明控制系统、智能照明节能管理等</a:t>
                </a:r>
                <a:endParaRPr/>
              </a:p>
            </p:txBody>
          </p:sp>
          <p:sp>
            <p:nvSpPr>
              <p:cNvPr id="2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智能照明技术与市场发展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绿色照明技术发展趋势</a:t>
                </a:r>
                <a:endParaRPr/>
              </a:p>
            </p:txBody>
          </p:sp>
          <p:sp>
            <p:nvSpPr>
              <p:cNvPr id="26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节能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：采用高效光源和照明设计，降低能耗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：减少照明产品对环境的影响，如散热、辐射等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可持续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：实现照明产品的可回收、再利用和可持续发展</a:t>
                </a:r>
                <a:endParaRPr/>
              </a:p>
            </p:txBody>
          </p:sp>
          <p:sp>
            <p:nvSpPr>
              <p:cNvPr id="27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绿色照明市场应用</a:t>
                </a:r>
                <a:endParaRPr/>
              </a:p>
            </p:txBody>
          </p:sp>
          <p:sp>
            <p:nvSpPr>
              <p:cNvPr id="27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家庭照明：节能灯、LED灯等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商业照明：节能照明设计、绿色照明产品等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工业照明：节能照明方案、绿色照明工程等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公共照明：节能照明管理系统、绿色照明规划等</a:t>
                </a:r>
                <a:endParaRPr/>
              </a:p>
            </p:txBody>
          </p:sp>
          <p:sp>
            <p:nvSpPr>
              <p:cNvPr id="27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绿色照明技术与市场发展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各地区照明电子产品市场分析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北美照明电子产品市场分析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组合 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组合 1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市场规模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2020年约为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300亿美元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2024年预计达到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360亿美元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2020-2024年复合年增长率（CAGR）为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%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组合 1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市场特点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需求稳定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：北美市场照明电子产品需求较为稳定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技术先进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：北美地区照明电子产品技术较为先进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竞争激烈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：主要企业如飞利浦、GE照明等在北美市场竞争激烈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https://d.book118.com/628011023012006040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2024年照明电子产品市场洞察报告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2024-09-18T04:29:20.020</cp:lastPrinted>
  <dcterms:created xsi:type="dcterms:W3CDTF">2024-09-17T20:29:20Z</dcterms:created>
  <dcterms:modified xsi:type="dcterms:W3CDTF">2024-09-17T20:29:21Z</dcterms:modified>
</cp:coreProperties>
</file>