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81EC0-4F4D-4CC6-8C8C-91CBDD1B1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CC3C5-8195-494A-8A0E-8EDE996D4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C66F8-902B-42E1-8468-20F608CB1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32CAF-771A-4666-B48F-D9E8BFC40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96F75B-DC10-4CF7-82D8-30544AF0A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F90243-CA7B-4D42-830A-F3E2D63EF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8E7CFB-D033-4FA4-B4A9-68A221899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AAC1BB-9439-439B-811A-AFBDA304D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454AC-C819-4ABF-9EC4-553EB7C7F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7A9F2-0791-46ED-B3E2-81802C917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06E9A-5F6F-4EB8-A943-18585F228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1104101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普通安全操作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安全事故预防和处理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安全操作能够避免人员伤亡和职业病，保障员工生命安全和健康。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保护人员安全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减少财产损失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667" r="8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125" r="11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通过预防事故和减少损失，安全操作能够降低企业财产损失。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安全操作能够减少生产中断和事故处理时间，提高生产效率。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042" r="2104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203" r="1220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208" r="820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773" r="2077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安全操作的基本原则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遵守国家和地方的法律法规，确保企业安全管理制度符合相关要求。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强调预防措施，通过消除或控制危险源来降低事故发生的风险。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提供安全培训和教育，提高员工的安全意识和技能水平。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定期评估安全操作程序和制度，不断改进和完善，以适应变化的安全需求。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遵守法律法规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预防为主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培训和教育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在操作设备之前，应进行详细检查，确保设备处于良好状态且无安全隐患。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083" r="20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严格按照设备操作规程进行操作，避免因误操作导致设备损坏或人员伤亡。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遵循操作规程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对设备进行定期维护保养，确保设备性能稳定、安全可靠。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定期维护保养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设备安全操作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佩戴防护用品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在使用化学品时，应佩戴合适的个人防护用品，如化学防护眼镜、化学防护服、化学防护手套等。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遵循化学品储存和使用规定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严格按照规定储存和使用化学品，避免发生泄漏、火灾等事故。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了解化学品性质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在使用化学品之前，应了解其性质、危险性和防护措施，确保安全使用。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化学品安全使用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248" b="62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449" b="64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防火安全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遵守火源管理规定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在工作场所内，应严格管理火源，禁止私拉乱接电线、违规使用明火等行为。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配备消防设施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在工作场所内，应配备足够的消防设施，如灭火器、消防栓、烟雾报警器等，并定期检查其有效性。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培训员工掌握消防知识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对员工进行消防知识培训，使其掌握基本的灭火技能和逃生方法，提高火灾应对能力。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https://d.book118.com/628011041014006044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2024-09-23T23:13:02.480</cp:lastPrinted>
  <dcterms:created xsi:type="dcterms:W3CDTF">2024-09-23T15:13:02Z</dcterms:created>
  <dcterms:modified xsi:type="dcterms:W3CDTF">2024-09-23T15:13:04Z</dcterms:modified>
</cp:coreProperties>
</file>