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F6923-12F7-46B6-87B5-6EB73D2FF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02836-4F59-4BA0-A92C-F0640E027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8CB0C-DA25-4728-BCBE-B8D6AAEB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93E85-B442-40F3-82AE-4EA314B4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3AB50-8A54-448B-9812-3F8697217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B8C9E-A1D0-41C1-AA01-3BAF4B8F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BE223-842F-46BF-8A3D-0FF510AEA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91A13-AD02-4B59-AAEC-C68635093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665FF-0BF5-4763-ADFE-69EA7B993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3AF06-AAFD-4DD8-A108-3990E972B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28956-9EE2-4308-BC10-D0320F7A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1110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制造资源计划MRPII概述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MRPII基本概念与原理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MRPII系统架构与功能模块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生产计划与控制管理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采购与库存管理策略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销售与市场拓展策略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总结：提高MRPII实施效果，助力企业转型升级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MRPII基本概念与原理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制造资源计划（Manufacturing Resources Planning，简称MRPII）是一种先进的企业管理思想和方法，它将企业的制造资源和生产经营活动进行统一规划和管理，以实现企业资源的优化配置和高效利用。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MRPII起源于20世纪60年代的物料需求计划（MRP），随着计算机技术的发展和企业对管理要求的提高，MRP逐渐演变为MRPII，实现了对企业制造资源的全面管理和优化。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MRPII定义及发展历程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以企业资源为基础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MRPII强调对企业资源的全面管理和优化，包括物料、设备、人力、资金等各个方面。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以市场需求为导向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MRPII要求企业紧密关注市场需求，根据市场需求调整生产计划和资源配置，实现快速响应市场变化。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以计划与控制为主线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MRPII通过制定详细的生产计划和采购计划，实现对企业生产经营活动的全面控制和管理，确保计划的顺利执行。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MRPII核心思想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MRPII在企业管理中作用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MRPII通过对企业资源的统一规划和管理，避免了资源浪费和闲置，提高了资源的利用效率。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加强企业市场响应能力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MRPII要求企业紧密关注市场需求，快速调整生产计划和资源配置，提高了企业的市场响应能力和竞争力。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提升企业整体管理水平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MRPII不仅是一种先进的管理思想和方法，更是一种全面的企业管理体系，通过实施MRPII可以提升企业的整体管理水平。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MRPII系统架构与功能模块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26" b="6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MRPII系统通常采用客户端/服务器架构，其中服务器负责数据管理、业务逻辑处理等功能，客户端提供用户界面和操作功能。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系统架构包括数据访问层、业务逻辑层和应用层等多个层次，以实现数据的安全性、一致性和可维护性。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系统总体架构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多层次结构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客户端/服务器架构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物料需求计划模块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生产计划与控制模块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财务管理模块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人力资源管理模块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主要功能模块介绍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根据销售预测、订单和生产计划等信息，生成物料需求计划，实现原材料的采购和库存管理。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实现企业财务数据的录入、处理和分析，包括应收应付账款管理、成本核算和财务分析等。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制定生产计划并进行生产进度的跟踪和控制，确保生产按照计划顺利进行。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管理企业的人力资源信息，包括员工档案、考勤、薪资和招聘等。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系统将处理后的数据以报表、图表等形式输出，供用户查看和分析，以便更好地指导企业的生产和经营决策。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用户通过客户端界面输入相关数据，如销售订单、采购订单、生产数据等。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服务器接收并处理输入的数据，根据预设的业务规则和算法进行计算、分析和存储。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数据流程与信息处理过程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生产计划与控制管理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根据市场需求和产品特点，将长期计划分解为短期计划，不断滚动编制和调整。这种方法能够及时响应市场变化，提高计划的灵活性和适应性。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滚动计划法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通过合理安排生产计划和资源，使生产过程保持均衡和稳定。这种方法能够避免生产过程中的浪费和波动，提高生产效率和产品质量。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均衡生产法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运用数学方法，对生产计划进行最优化求解。这种方法能够在满足各种约束条件下，实现资源的最佳配置和成本的最小化。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主生产计划编制方法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结构化清单法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通过对产品结构的分析，将物料需求逐层分解，形成结构化的物料清单。这种方法能够清晰地表达产品组成和物料需求，便于计划的编制和执行。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根据历史数据和时间序列分析，预测未来物料需求的变化趋势。这种方法能够提前发现潜在问题，为物料采购和生产计划提供依据。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交叉分析法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综合考虑多个因素，如市场需求、生产能力、库存状况等，对物料需求进行交叉分析。这种方法能够全面评估物料需求的合理性，提高计划的准确性和可行性。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物料需求计划编制技巧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启发式算法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运用启发式规则或经验知识，对车间作业进行快速调度。这种方法能够在短时间内得到可行的调度方案，但可能不是最优解。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借鉴生物进化原理，通过遗传、变异和选择等操作，对车间作业调度方案进行优化。这种方法能够搜索到全局最优解，但需要较长的计算时间和较高的计算成本。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模拟退火算法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模拟固体退火过程，通过随机搜索和概率接受准则，对车间作业调度方案进行优化。这种方法能够避免陷入局部最优解，但需要合理设置初始温度和降温速率等参数。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车间作业调度优化策略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采购与库存管理策略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https://d.book118.com/628011110132006033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2024-09-11T23:28:57.512</cp:lastPrinted>
  <dcterms:created xsi:type="dcterms:W3CDTF">2024-09-11T15:28:57Z</dcterms:created>
  <dcterms:modified xsi:type="dcterms:W3CDTF">2024-09-11T15:28:59Z</dcterms:modified>
</cp:coreProperties>
</file>