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21843-0E96-487D-A9EF-42E793D2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9B905-9286-45D4-B81D-E9871C56D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C1AEE-0D4D-4ABA-A9D2-33B0499BB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859DE-C9CE-4D24-978B-6563091F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8B74E-4D56-40EA-BA73-6458E293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B19C8-E69F-40D8-9A43-7A6DC5B3C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F0AE3-7FFD-4316-9EA7-340E5CE7C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8170A-F3BF-46CD-B6F0-F1F1E312B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490FF-DCE5-49BE-9E3E-CE7B0FEE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84949-6EE1-4F0F-AFCB-856C8E91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BE9C9-DDFF-409A-BDF0-F1BE78F8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2127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营销鬼才的成功因素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如何培养营销鬼才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72" r="32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营销鬼才是指具备卓越营销才能和创意策略思维的人才，他们能够通过独特的创意和策略，实现营销目标。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具备创新思维、敏锐的市场洞察力、卓越的沟通协调能力、丰富的营销经验和卓越的业绩表现。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990" b="149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引领行业变革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营销鬼才的创意和策略思维能够引领行业变革，推动整个行业的进步。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推动品牌发展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营销鬼才能够通过创新的营销策略，提升品牌知名度和美誉度，推动品牌的发展。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创造商业价值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营销鬼才能够通过创新的营销策略，提高销售额和市场份额，创造商业价值。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营销鬼才的重要性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营销鬼才的概念起源于20世纪60年代的美国，当时随着市场竞争的加剧，企业开始注重营销策略和创意。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随着互联网和数字技术的发展，营销鬼才的创意和策略思维也得到了更广泛的发挥和应用，为品牌的发展带来了更多的机会和挑战。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营销鬼才的历史与发展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可口可乐的歌词瓶案例是利用音乐元素进行品牌营销的经典之作，通过与音乐平台的合作，将歌词印在瓶子上，引发消费者情感共鸣，提升品牌形象。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在2013年推出歌词瓶系列，将热门歌曲的歌词印在瓶子上，并配以独特的图案设计。消费者可以通过扫描瓶身上的二维码，在手机上听取完整的歌曲。这一创意不仅让消费者在购买饮料的同时获得额外的音乐体验，还通过社交媒体分享进一步扩大了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案例一：可口可乐的歌词瓶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麦当劳的快乐儿童餐案例是通过与知名IP合作，打造特色套餐，吸引儿童和家庭消费者，提升品牌忠诚度。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与多个知名IP如迪士尼、漫威等合作，推出主题儿童餐。餐品中包含特色玩具，如漫威英雄塑料餐具、迪士尼玩偶等。这些玩具激发了孩子们的好奇心，增加了儿童餐的吸引力。同时，麦当劳还通过线上游戏和线下活动，增强与消费者的互动，提升了品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案例二：麦当劳的快乐儿童餐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案例三：星巴克的社交媒体营销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星巴克的社交媒体营销案例是通过创意海报和互动话题，吸引年轻消费者参与，提升品牌知名度和美誉度。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在社交媒体平台上发布了一系列创意海报，这些海报以年轻人为主要受众，采用幽默、时尚的语言和设计风格。同时，星巴克还通过社交媒体平台发起互动话题，鼓励消费者分享自己的咖啡故事和创意。这种营销方式让星巴克在年轻人中树立了时尚、创新的品牌形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营销鬼才的成功因素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营销鬼才通常具备独特的创新思维，能够打破传统思维模式，提出新颖、独特的创意方案。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敢于冒险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创意落地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他们敢于尝试新的方法和手段，不拘泥于常规，勇于突破自我，不断探索未知领域。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创意不仅仅是想象，营销鬼才懂得如何将创意转化为实际可执行的方案，并付诸实践。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https://d.book118.com/628012127114006036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2024-09-16T04:22:25.899</cp:lastPrinted>
  <dcterms:created xsi:type="dcterms:W3CDTF">2024-09-15T20:22:25Z</dcterms:created>
  <dcterms:modified xsi:type="dcterms:W3CDTF">2024-09-15T20:22:28Z</dcterms:modified>
</cp:coreProperties>
</file>