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1F6AE-ADE0-4E5E-BF4F-49BED67F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7ACF4-DC96-4CBF-9D40-746E7A6F2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9A211-6928-4F56-A095-803A71E8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92E6C-9735-458C-B3FE-5119DED2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65CF44-9809-42B2-B1DF-8998733F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5AC37-7760-47DE-9C78-040B74AC9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16AFF-E912-48FD-BC4D-3E7DD31E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56E80-337E-4C90-957F-50F7A9CE9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5CDF1-F1B0-4CB6-A776-F9A14CECE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FE2A6-66B7-4DDB-A2E4-BE23BAB10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83745-023F-435C-B69D-3AE5597BB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2134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洗漱用具简介演示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洗漱用具概述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洗发水与护发素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其他洗漱用品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洗漱用具的环保与可持续性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洗漱用具概述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洗漱用具是指用于个人日常清洁和卫生的工具和设备。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洗漱用具包括牙刷、牙膏、漱口杯、洗脸盆、毛巾、洗发水、沐浴露等。这些产品根据功能、材质和品牌的不同，又有多种细分种类。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洗漱用具的定义和种类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通过使用洗漱用具，我们能够定期清洁身体，去除污垢、细菌和异味，保持个人卫生。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86" r="586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60" r="37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正确的洗漱习惯可以降低感染疾病的风险，如口腔疾病、皮肤病等。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清洁的皮肤和口腔有助于维持身体健康，提高生活质量。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洗漱用具的重要性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随着人们对个人卫生和健康的重视程度不断提高，洗漱用具市场规模持续扩大，涵盖了各种品类和价格区间。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洗漱用具市场竞争激烈，各大品牌在产品质量、创新、营销等方面展开竞争，以满足消费者多样化的需求。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未来，随着科技的进步和消费者环保意识的增强，洗漱用具市场将呈现以下发展趋势：环保可降解材料的应用，智能化、电动化洗漱产品的创新，以及个性化、定制化产品服务的拓展。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洗漱用具的市场概况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牙刷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电动牙刷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电动牙刷通过电力驱动刷毛快速旋转或振动，能够产生更高的清洁效果。它适合对口腔清洁有更高要求或手部协调能力较差的人群使用。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普通牙刷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普通牙刷是最常见的牙刷类型，适合大部分人群使用。它通常由刷头、刷毛和手柄组成，刷毛一般采用尼龙材质，具有良好的弹性和耐磨性。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超软毛牙刷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超软毛牙刷的刷毛更加柔软，能够更轻柔地清洁牙齿和口腔，适合敏感牙齿和牙龈容易出血的人群使用。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89" r="1608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牙刷的种类与特性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刷牙时间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刷牙力度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刷牙角度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刷牙顺序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牙刷的正确使用方法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每次刷牙应持续2-3分钟，确保牙齿和口腔充分清洁。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使用适中的力度刷牙，避免过度用力以免造成牙齿损伤。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将牙刷斜放在牙齿与牙龈交界处，以45度角轻轻刷牙，确保清洁到牙齿表面和牙龈线。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按照上下左右的顺序刷牙，每次刷2-3颗牙齿，确保每颗牙齿都得到充分清洁。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根据个人口腔情况选择合适的刷毛硬度，普通人群一般选择中硬毛牙刷，敏感牙齿可选择软毛牙刷。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刷毛硬度选择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选择适合自己口腔大小的刷头，确保能够轻松清洁到每颗牙齿。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刷头大小选择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选择知名品牌且口碑良好的牙刷，质量更有保障。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品牌信誉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根据个人需求选择合适的牙刷类型，如电动牙刷、超软毛牙刷等。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功能需求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牙刷的选购建议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牙膏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芳香剂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能使牙膏具有各种香味，以提高刷牙的兴趣。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摩擦剂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是牙膏中含量最多的成分，用以加强牙膏的摩擦作用和去污能力并磨光牙面。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洁净剂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又称表面活性剂或发泡剂，它可以降低表面张力，穿通与松解表面沉积物和色素，乳化软垢，有助于摩擦剂更好地发挥摩擦作用。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粘合剂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能保持牙膏的稠度，使各种成分稳定地结合在一起，又使药膏保持一定的湿度和弹性，以利于牙膏的成型和刷牙时易于从牙刷上蘸取。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牙膏的主要成分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清洁功效：基础的功效，可以选择普通牙膏。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防敏功效：适合牙齿敏感的人群，可以选择含有硝酸钾或氯化锶等脱敏成分的牙膏。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美白功效：适合有美白需求的人群，可以选择含有有机硅成分的牙膏。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抗牙本质敏感功效：适合牙齿磨损、牙本质暴露的人群，可以选择含有氟化亚锡、硝酸钾、氯化锶等成分的牙膏。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在选择牙膏时，除了根据功效选择，还应注意选择含氟牙膏以增强牙齿的抗龋能力，选择小头软毛的牙刷以更好地保护牙齿和牙龈。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牙膏的功效与选择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https://d.book118.com/628012134075006043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2024-09-23T04:16:25.705</cp:lastPrinted>
  <dcterms:created xsi:type="dcterms:W3CDTF">2024-09-22T20:16:25Z</dcterms:created>
  <dcterms:modified xsi:type="dcterms:W3CDTF">2024-09-22T20:16:27Z</dcterms:modified>
</cp:coreProperties>
</file>