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03796-D2DD-44CC-BF4A-DC6F4DBC4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98E4C-3C64-4CAE-B0B1-22F1F7E4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71C0D-C51F-41D4-889A-2BF23626C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7FC06-EEB7-4D5E-A7F2-D13E5AB3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679022-1F83-4A93-B376-2150DCC3B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FE691-A16A-4394-8C5C-A051CD80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E30013-658A-4409-848D-2981F6B5B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D1A6D-CA7C-41EB-B49B-1A9CB8DD9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C28B6-F8D2-4433-B795-8D4D4529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6BC14-44AC-47F6-94E9-6B3CA5225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35D50-5719-4C50-AE39-5C33CB25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13107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创新技术为新能源汽车注入活力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创新技术在新能源汽车领域应用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创新技术对新能源汽车产业链影响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创新技术驱动下新能源汽车竞争格局变化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创新技术助力新能源汽车可持续发展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新能源汽车市场现状及趋势分析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近年来，新能源汽车市场规模持续扩大，全球销量和产量不断增长。特别是在中国、美国和欧洲等国家和地区，新能源汽车市场已经成为汽车产业的重要增长点。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随着技术的进步和消费者对环保、节能的日益关注，新能源汽车市场的增长速度不断加快。预计未来几年，新能源汽车市场的增长速度将继续保持高位。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9" r="268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随着全球气候变化和环境问题日益严重，消费者的环保意识不断提高。越来越多的消费者开始关注汽车的碳排放和环保性能，倾向于购买新能源汽车。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消费者对新能源汽车的需求呈现出多样化的特点。除了传统的轿车和SUV，消费者对电动货车、电动巴士等商用车的需求也在不断增加。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随着人工智能、自动驾驶等技术的不断发展，消费者对汽车的智能化需求也越来越高。新能源汽车作为智能化技术的重要载体，将满足消费者对于智能驾驶、智能互联等方面的需求。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各国政府为了推动新能源汽车产业的发展，纷纷出台了一系列扶持政策，包括购车补贴、税收减免、充电设施建设等。这些政策对于新能源汽车市场的快速发展起到了重要的推动作用。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为了控制汽车尾气排放和减少碳排放，各国政府也出台了一系列法规和标准，对传统燃油车的生产和销售进行限制。这些法规和标准将促使更多消费者转向新能源汽车。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随着电池技术、电机技术、充电技术等关键技术的不断创新和突破，新能源汽车的性能将不断提升，成本将不断降低，市场竞争力也将不断增强。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各国政府和企业将加大对充电设施、智能电网等基础设施的建设力度，为新能源汽车的普及和应用提供有力保障。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随着共享经济的不断发展，新能源汽车将成为共享经济领域的重要组成部分。未来将有更多共享汽车平台推出新能源汽车服务，满足消费者日益增长的出行需求。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创新技术在新能源汽车领域应用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采用高能量密度、快速充电、长寿命的电池，如锂离子电池、固态电池等，提高新能源汽车的续航里程和充电效率。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应用高效、高性能的电机，如永磁同步电机、开关磁阻电机等，提高新能源汽车的动力性和经济性。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电控技术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采用先进的电控系统，实现电机、电池等核心部件的精准控制和优化管理，提高新能源汽车的安全性和稳定性。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电动化技术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74" b="11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97" b="119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通过激光雷达、摄像头、超声波等传感器，实现车辆自动识别和应对交通环境，提高驾驶安全性和舒适性。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通过车载通信设备和网络互联，实现车与车、车与基础设施、车与行人之间的智能互联，构建智能交通系统。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大数据和人工智能技术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通过对海量数据的分析和挖掘，实现车辆故障预测、智能驾驶决策等，提高新能源汽车的智能化水平。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采用高强度钢、铝合金、碳纤维等轻量化材料，降低车身重量，提高新能源汽车的能效和行驶性能。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先进材料应用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结构优化设计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通过拓扑优化、形状优化等方法，实现车身结构的轻量化设计，同时保证车身强度和刚度。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采用先进的制造工艺，如激光焊接、热成型等，提高车身制造精度和效率，降低制造成本。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轻量化技术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建设公共充电设施，实现新能源汽车的便捷充电和共享充电服务，缓解充电难问题。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数据分析与共享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通过对新能源汽车运行数据的分析和共享，为政府、企业和用户提供决策支持和服务优化建议。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汽车共享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通过共享汽车平台，实现新能源汽车的按需使用和共享，降低用户购车成本和用车成本。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共享经济模式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创新技术对新能源汽车产业链影响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创新技术推动了原材料供应的多元化，如锂铁电池、固态电池等新型电池技术的出现，减少了对传统原材料的依赖。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原材料多元化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创新技术促进了环保和可持续性原材料的开发和应用，如回收利用废旧电池、采用生物降解材料等，降低了对环境的负担。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上游原材料供应变革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69" r="105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创新技术提升了零部件的效能，如高性能电机、轻量化车身结构等，提高了新能源汽车的续航里程和行驶性能。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引入智能制造技术，如自动化生产线、工业机器人等，提高了零部件生产的精度和效率，降低了制造成本。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中游零部件制造升级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高效能零部件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创新技术实现了整车生产的个性化定制，满足不同消费者的多样化需求，提高了市场竞争力。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引入先进的生产管理理念和方法，如精益生产、六西格玛等，优化了整车生产过程，提高了生产效率和产品质量。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下游整车生产优化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https://d.book118.com/628013107133006036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2024-09-16T10:15:10.888</cp:lastPrinted>
  <dcterms:created xsi:type="dcterms:W3CDTF">2024-09-16T02:15:10Z</dcterms:created>
  <dcterms:modified xsi:type="dcterms:W3CDTF">2024-09-16T02:15:13Z</dcterms:modified>
</cp:coreProperties>
</file>