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FFD82-20CE-4B3C-992D-3C0876383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DCA5E-C085-4256-BBC6-11E02C9F6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828C2-C337-44B1-B219-4E798C180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0FF7B2-73B7-4442-AFB4-AA691E53A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2489A6-E557-4CA4-B2B6-8E78F2E8E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7137F6-3B26-4EE3-80D4-F61F58CD4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2D5202-1AEC-4038-8DB1-46A470077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5A0CAF-9652-4D23-BFB4-F4B02674C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EFE35-C9DD-42AF-A7E8-AD2F0C810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C2FDF-2C35-4E50-B12E-3496A6348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5C230-17CD-4F49-83FA-E13FC69D3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1411313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基于大数据分析的区域经济社会发展政策研究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大数据分析在区域经济社会发展中的应用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区域经济社会发展的现状和问题分析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基于大数据分析的区域经济社会发展政策制定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基于大数据分析的区域经济社会发展政策实施与评估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大数据在区域经济社会发展中的挑战与机遇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大数据分析可以为政策制定者提供更加全面、准确的信息，有助于提高政策的针对性和有效性。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大数据在区域经济社会发展政策研究中的应用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随着互联网、物联网等技术的快速发展，大数据已经成为推动经济社会发展的重要力量。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大数据时代的到来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区域经济社会发展政策是国家或地区实现经济、社会和环境协调发展的重要手段。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区域经济社会发展政策的重要性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本研究旨在利用大数据分析技术，对区域经济社会发展政策进行深入研究，为政策制定者提供科学依据和决策支持。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本研究将围绕以下几个问题展开研究：1）区域经济社会发展政策的现状和问题；2）大数据分析在区域经济社会发展政策研究中的应用；3）基于大数据分析的区域经济社会发展政策优化建议。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本研究将采用文献综述、案例分析和实证研究等方法，对区域经济社会发展政策进行深入研究。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本研究将利用政府公开数据、统计年鉴、调查问卷等多种数据来源，获取全面、准确的数据信息。同时，还将利用大数据挖掘技术，对数据进行清洗、整合和分析，提取有价值的信息。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79" r="224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研究方法和数据来源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大数据分析在区域经济社会发展中的应用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873" r="87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大数据分析是指对海量、高增长率和多样化的数据信息进行收集、处理、分析和挖掘，以揭示数据背后的规律、趋势和洞察，为决策和行动提供数据支持的过程。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具有数据量大、处理速度快、数据类型多样、价值密度低等特点。它能够处理结构化、半结构化和非结构化数据，通过数据挖掘、机器学习和人工智能等技术，发现数据之间的关联和模式，为决策提供科学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大数据分析的概念和特点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区域经济规划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大数据分析可用于评估区域经济现状、发展趋势和潜力，为制定区域经济规划提供科学依据。例如，通过分析历史经济数据、产业数据、人口数据等，可以预测未来经济发展趋势，为政策制定者提供决策支持。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社会发展评估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大数据分析可用于评估社会发展水平、民生福祉和公共服务质量等方面。例如，通过分析教育、医疗、就业、社保等领域的数据，可以了解社会发展现状和存在的问题，为政策制定者提供改进方向。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城市规划与管理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大数据分析可用于城市规划、交通管理、环境保护等方面。例如，通过分析城市空间布局、交通流量、环境质量等数据，可以优化城市规划方案，提高城市运行效率和居民生活质量。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大数据分析在区域经济社会发展中的应用场景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提高决策科学性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大数据分析能够提供全面、客观的数据支持，帮助政策制定者更加科学地制定区域经济社会发展政策，减少主观性和盲目性。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预测未来趋势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大数据分析能够通过数据挖掘和预测模型等技术手段，预测未来经济社会发展趋势和潜在风险，为政策制定者提供预警和应对措施。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大数据分析能够揭示资源利用效率和配置合理性等方面的问题，为政策制定者提供优化资源配置的建议和措施，促进经济社会可持续发展。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大数据分析在区域经济社会发展中的优势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区域经济社会发展的现状和问题分析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经济增长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区域经济增长速度稳定，但存在地区差异，部分地区经济增长较快，而一些地区则相对滞后。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区域产业结构持续优化，但仍存在传统产业占比较大、新兴产业发展不足等问题。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区域社会事业取得显著进步，教育、医疗、文化等公共服务水平不断提高。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区域经济社会发展的现状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区域发展不平衡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部分地区经济社会发展水平较高，而一些地区则相对落后，存在较大的发展差距。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产业结构不合理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部分地区传统产业占比较大，新兴产业发展不足，导致经济增长动力不足。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公共服务不均等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部分地区公共服务水平较低，教育、医疗等资源配置不均衡，制约了社会公平和经济发展。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区域经济社会发展存在的问题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部分地区由于历史原因，经济社会发展基础较差，导致发展滞后。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历史因素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政策制定和执行过程中存在不足，如产业政策、区域政策等未能有效促进经济社会发展。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市场机制不完善，资源配置效率不高，影响了经济社会发展的质量和效益。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市场因素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https://d.book118.com/628014113132006034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2024-09-13T10:51:37.564</cp:lastPrinted>
  <dcterms:created xsi:type="dcterms:W3CDTF">2024-09-13T02:51:37Z</dcterms:created>
  <dcterms:modified xsi:type="dcterms:W3CDTF">2024-09-13T02:51:39Z</dcterms:modified>
</cp:coreProperties>
</file>