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0C5EE6F-99D3-4214-9112-C331C1FB12C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7B23A-3CE3-4434-9D31-3190EC875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EE63D-26F9-413F-955F-D76CFEC32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70BDC-7D21-4E40-B40E-E0E93598B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40380-B898-4A56-8A0E-195F1C3C6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49A68D-7607-49FA-971C-90AA7769F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5B4ECD-7D02-4CFF-A189-6847F7EB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943BEC-C560-4F9A-816B-4FEC51F0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53D80-203C-4874-B2E5-257EE7030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B3A91-7954-4FE1-8949-466E9BFAD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55A79-DE4B-4CD0-804B-1F8C693C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6F34C-9707-435C-8BAD-ED205D045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5B43D82-4F49-4064-9A68-E2425A2C593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5C84E15-130B-4362-989C-36A282DD452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15011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共建绿色未来，我们共同努力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介绍绿色未来的重要性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绿色能源的发展与应用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绿色交通与智慧城市建设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绿色消费与可持续生活方式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绿色金融与可持续投资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共建绿色未来的行动与展望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介绍绿色未来的重要性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为什么需要共建绿色未来？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气候变化对环境和人类生活造成了严重影响，资源匮乏带来了全球性挑战，而社会可持续发展已成为当务之急。我们需要共同努力，共建绿色未来，为地球和我们的后代创造更美好的环境。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绿色未来的定义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促进环保科技创新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发展可持续产业链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绿色产业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节约资源保护环境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绿色生活方式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促进经济增长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创造就业机会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激发创新活力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保护生态环境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维护生物多样性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促进自然生态平衡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绿色未来的优势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提高环境质量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清洁空气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优质水源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8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绿色未来的挑战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节约能源，防止过度开采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资源消耗问题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跨国交流，共同应对挑战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全球合作需求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加强科研投入，推动技术更新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技术创新不足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41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42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43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4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绿色能源的发展与应用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太阳能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生物质能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可再生能源的种类及其优势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65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绿色能源技术创新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提高能源利用率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储能技术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提高能源传输效率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智能电网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促进能源战略平衡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能源互联网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减少碳排放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碳中和技术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6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77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绿色能源政策与实践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加速绿色能源发展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国家能源政策和法规的制定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推动绿色转型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社会公众参与和支持的重要性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减少环境污染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绿色能源项目的实施和效果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9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91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绿色能源在建设绿色未来中的作用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绿色能源的使用能够降低能源消耗和碳排放，推动经济结构升级和城市可持续发展。通过提供支持，绿色能源有助于实现可持续发展目标，为未来创造更清洁、更美好的环境。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5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96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未来绿色能源技术的发展趋势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随着科技的不断发展，绿色能源技术将迎来更多创新。从储能技术到智能电网，未来绿色能源将更好地应对能源转型和碳中和的挑战，为建设绿色未来提供更多可能性。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04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绿色能源的应用和发展前景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提高能源效率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工业领域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减少尾气排放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节约能源消耗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推动绿色农业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农业领域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215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216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217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绿色交通与智慧城市建设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2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3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绿色交通的概念和特点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绿色交通包括公共交通、电动车辆、共享出行等，通过促进城市交通效率和空气质量的提升，减少交通拥堵和事故的发生，为构建绿色未来提供了重要支持。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0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31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智慧城市的发展与标准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在城市管理中的作用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信息通信技术应用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制定和推广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智慧城市标准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对绿色未来的影响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智慧城市建设影响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2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3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4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绿色交通与智慧城市的融合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与城市智能化的交互作用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交通智能化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在交通和城市管理中的作用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人工智能应用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促进绿色城市发展中的作用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3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4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55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绿色交通与智慧城市建设的挑战与机遇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城市交通拥堵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城市化问题加剧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新型城市交通模式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城市管理模式探索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政策配套不足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技术发展不足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7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68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69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2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政策支持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环保政策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创新激励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绿色建筑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绿色交通与智慧城市建设的挑战与机遇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城市化问题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流动人口增加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城市扩张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https://d.book118.com/628015011001006046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共建绿色未来，我们共同努力</vt:lpstr>
      <vt:lpstr>目录</vt:lpstr>
      <vt:lpstr>第1章 介绍绿色未来的重要性</vt:lpstr>
      <vt:lpstr> </vt:lpstr>
      <vt:lpstr>绿色未来的定义</vt:lpstr>
      <vt:lpstr>绿色未来的优势</vt:lpstr>
      <vt:lpstr>绿色未来的挑战</vt:lpstr>
      <vt:lpstr>第2章 绿色能源的发展与应用</vt:lpstr>
      <vt:lpstr>可再生能源的种类及其优势</vt:lpstr>
      <vt:lpstr>绿色能源技术创新</vt:lpstr>
      <vt:lpstr>绿色能源政策与实践</vt:lpstr>
      <vt:lpstr>绿色能源在建设绿色未来中的作用</vt:lpstr>
      <vt:lpstr> </vt:lpstr>
      <vt:lpstr>绿色能源的应用和发展前景</vt:lpstr>
      <vt:lpstr>第3章 绿色交通与智慧城市建设</vt:lpstr>
      <vt:lpstr> </vt:lpstr>
      <vt:lpstr>智慧城市的发展与标准</vt:lpstr>
      <vt:lpstr>绿色交通与智慧城市的融合</vt:lpstr>
      <vt:lpstr>绿色交通与智慧城市建设的挑战与机遇</vt:lpstr>
      <vt:lpstr>绿色交通与智慧城市建设的挑战与机遇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2024-09-26T16:43:36.868</cp:lastPrinted>
  <dcterms:created xsi:type="dcterms:W3CDTF">2024-09-26T08:43:36Z</dcterms:created>
  <dcterms:modified xsi:type="dcterms:W3CDTF">2024-09-26T08:43:39Z</dcterms:modified>
</cp:coreProperties>
</file>