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21A961-434E-4BE3-86DA-7E702CAD6B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B28A6E-B62B-4CD3-8347-54FC3A62A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D48B8D-B3CA-4310-A5A6-5A36458B1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05BF72-0788-4655-9069-51E3F0B097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C9BD6E-A848-4CDB-A3AE-A697D73412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38F97E-EA92-448A-ACCD-3B3F99A88E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2E5DFE-9A9E-410F-9CF5-C27BDA7552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967A74-37E8-448F-898B-ED59E7BCA0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47903E-2CBB-4BD1-9D4B-7895D9FE53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ACC73E-AA42-439F-B45D-0C45EEEC3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08E00D-8AE0-47CF-AB0F-CFA409222C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15101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纸业行业操作规范与验收标准培训课件</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纸业行业概述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纸业行业操作规范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纸业行业验收标准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纸业行业安全与环保要求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纸业行业案例分析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统一验收标准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明确纸业产品的验收标准和要求，确保产品质量符合国家和行业标准，提高市场竞争力。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推动行业可持续发展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通过规范操作和统一验收标准，促进纸业行业资源节约、环境友好、安全高效发展。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提高纸业行业操作规范性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通过培训使员工掌握正确的操作方法和流程，减少操作失误和浪费，提高生产效率和产品质量。</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原料选择与准备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讲解原料的种类、质量要求和准备方法，确保原料符合生产要求。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生产设备操作与维护</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介绍生产设备的结构、工作原理和操作方法，培训员工熟练掌握设备操作技能，确保设备安全、高效运行。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详细介绍纸业产品的质量标准和要求，包括外观、物理性能、化学性能等方面的指标，确保员工对产品质量有清晰的认识。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讲解产品质量检验的方法和设备使用，培训员工掌握正确的检验操作技能，确保检验结果准确、可靠。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检验方法和设备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产品质量标准</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不合格品处理：介绍不合格品的处理程序和要求，包括返工、降级、报废等处理方式，确保不合格品得到及时、有效的处理。</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提高员工操作技能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通过培训使员工熟练掌握纸业生产设备的操作技能和生产过程的控制方法，提高生产效率和产品质量。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统一产品质量标准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通过培训使员工对纸业产品的质量标准有清晰的认识，确保产品质量符合国家和行业标准。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推动行业可持续发展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通过规范操作和统一验收标准培训，促进纸业行业资源节约、环境友好、安全高效发展。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纸业行业概述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起源于中国，东汉时期蔡伦改进了造纸术，使用树皮、破布、麻头等作为原料。</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古代造纸术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708" b="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近代工业造纸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3000" b="13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现代纸业发展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748" b="1674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19世纪中叶，随着工业革命的兴起，机械造纸逐渐取代手工造纸。</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20世纪以来，纸业行业经历了多次技术革新和产业升级，产品种类和应用领域不断拓展。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行业规模</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全球纸业市场规模庞大，中国已成为世界最大的纸品生产国和消费国。</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行业集中度</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纸业行业呈现集中化趋势，大型企业通过兼并重组提高市场份额。</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绿色环保</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随着环保意识的提高，绿色造纸和废纸回收成为行业发展趋势。</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数字化和智能化</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数字化和智能化技术的应用推动纸业行业转型升级。</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文化用纸</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用于商品包装，要求强度高、耐破度好、防潮性等。</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包装用纸</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生活用纸</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工业用纸</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用于工业生产，如绝缘纸、滤纸等，具有特定功能和性能要求。</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用于印刷、书写等，要求白度高、平滑度好、不透明度高等。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用于日常生活，如卫生纸、餐巾纸等，要求柔软、吸水性好等。</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行业主要产品及特点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纸业行业操作规范</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125" r="1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选择优质、符合生产要求的原料供应商，建立长期稳定的合作关系，确保原料质量稳定可靠。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原料采购</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对采购的原料进行严格的质量检验，包括外观、水分、纤维长度、杂质等指标，确保原料符合生产要求。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原料检验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原料应储存在干燥、通风、防潮的仓库中，避免阳光直射和雨淋，定期检查和翻垛，防止原料变质。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原料储存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原料采购与储存规范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根据生产需求选择合适的制浆工艺，控制好浆料的浓度、温度和pH值等参数，确保浆料质量稳定。</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在造纸过程中要控制好车速、张力、压榨压力等参数，确保纸张的平整度、厚度、强度等指标符合要求。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造纸</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对需要涂布的纸张进行选择合适的涂布工艺和涂料，控制好涂布量、烘干温度和时间等参数，确保涂布质量稳定。</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涂布</a:t>
            </a:r>
          </a:p>
        </p:txBody>
      </p:sp>
      <p:pic>
        <p:nvPicPr>
          <p:cNvPr id="9" name="Picture 9"/>
          <p:cNvPicPr>
            <a:picLocks noChangeAspect="1"/>
          </p:cNvPicPr>
          <p:nvPr/>
        </p:nvPicPr>
        <p:blipFill>
          <a:blip r:embed="rId2"/>
          <a:srcRect l="14542" r="1454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生产过程操作规范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成品检验</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对生产出的纸张进行严格的质量检验，包括外观、厚度、强度、吸水性等指标，确保产品质量符合标准。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包装规范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根据客户需求和产品特性选择合适的包装材料和方式，确保产品在运输和储存过程中不受损坏。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成品检验与包装规范</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设备检修</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定期对生产设备进行检修和调试，及时发现并处理设备故障和隐患，确保设备安全稳定运行。</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备品备件管理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建立完善的备品备件管理制度，确保备品备件的及时供应和质量可靠，为设备维护和检修提供有力保障。</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设备维护</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定期对生产设备进行维护保养，包括清洗、润滑、紧固等工作，确保设备处于良好状态。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设备维护与保养规范</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https://d.book118.com/628015101015006032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2024-09-09T08:44:21.285</cp:lastPrinted>
  <dcterms:created xsi:type="dcterms:W3CDTF">2024-09-09T00:44:21Z</dcterms:created>
  <dcterms:modified xsi:type="dcterms:W3CDTF">2024-09-09T00:44:23Z</dcterms:modified>
</cp:coreProperties>
</file>