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ACC28-CAC5-4912-99B5-22ED08367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122F7-77C4-4AEE-B0BE-4E5C38062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B4CD8-8607-4DFC-ACC4-DFF31D30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5351D-E94F-4647-90F6-3A314DEA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473BE-EB47-4732-B69A-64DDBF05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FB42B-2DDA-490C-BA9F-B3F31A5F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58897-3481-48B2-89D2-786001554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9F1D-A38D-462F-BDD0-3E3AB48D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E1E94-B28B-4AF1-B913-C60EE7400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8552F-667A-45E7-9CCC-9F1133FB7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A7E4-310A-4056-B2DC-5E597FF09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00170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幼儿园安全心理健康教育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安全与心理健康的实际应用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48" r="29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随着社会的发展和教育的改革，幼儿安全和心理健康教育越来越受到重视，成为幼儿园教育的重要组成部分。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幼儿园安全心理健康教育旨在提高幼儿的安全意识和心理健康水平，促进幼儿的全面发展。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有助于培养幼儿良好的心理素质，增强其适应能力和抗挫能力。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有助于促进幼儿的身心健康发展，为其未来的学习和成长奠定坚实的基础。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6296" r="1629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348" b="534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有助于保障幼儿的人身安全，预防意外事故的发生。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72" b="65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57" b="5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日常安全规则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教育幼儿了解交通规则，过马路要走人行横道，不乱穿马路，不闯红灯等。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教育幼儿养成勤洗手、不随地吐痰、不乱扔垃圾等良好的卫生习惯。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防火、防溺水、防触电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教育幼儿了解基本的安全知识，不私自玩火，不私自下水，不接触电源等。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遇到突发疾病的处理方式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教育幼儿在遇到突发疾病时，能够及时告知身边的人，并按照老师的安排寻求医疗救助。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地震、火灾等紧急情况的逃生方法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教育幼儿在遇到地震、火灾等紧急情况时，能够按照老师或工作人员的指引，快速、有序地撤离到安全地带。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遇到陌生人搭讪的处理方式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教育幼儿不轻易相信陌生人的话，不跟随陌生人离开，能够及时向老师或工作人员报告。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紧急情况的应对措施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学会拒绝不合理要求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教育幼儿学会拒绝别人的不合理要求，特别是对于一些不适当的行为要敢于说“不”。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学会与人沟通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教育幼儿学会与人沟通，能够表达自己的想法和感受，避免因沟通不畅而产生误解或冲突。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避免受到身体伤害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教育幼儿了解自己的身体，知道哪些行为是安全的，哪些行为是危险的，避免受到身体伤害。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自我保护技能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https://d.book118.com/628020017041006037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2024-09-17T00:17:33.265</cp:lastPrinted>
  <dcterms:created xsi:type="dcterms:W3CDTF">2024-09-16T16:17:33Z</dcterms:created>
  <dcterms:modified xsi:type="dcterms:W3CDTF">2024-09-16T16:17:35Z</dcterms:modified>
</cp:coreProperties>
</file>