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8368A5-E44D-4CCC-8B1F-27673A378D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1BC3D-B77F-415E-9D8E-E437F2DA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E703A-D592-4A7C-9492-A54E508A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8DE29-95D9-499F-9382-67FE6094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A04AF-A614-4AD2-871E-BA8F3302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D7E67-C6D0-480B-987E-87E9D314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E50D8-ACE6-47B2-9A8C-AC9C1124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F8ABD-5433-4518-8CBF-1CD45A62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5448D-9691-49CF-805D-B79A29D6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AFFD0-EE87-4B7C-A644-D755BE6B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8AB4-8643-40CD-925B-D6A804E8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2849-A2D8-4E77-9CC2-6EC05E82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16C394-1A47-4DB3-BB31-F4546FE47B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3196A1-6526-4E75-BF13-C512B33D7D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012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学校安全管理风险应对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学校安全管理风险应对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风险识别与评估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风险控制与预防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安全教育与培训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校园暴力与网络安全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学校安全管理风险应对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确保学生和教职员工的安全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应对各类安全风险挑战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及时识别安全风险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对风险进行科学评估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采取有效控制措施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安全管理风险分类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学校安全风险主要包括自然灾害、人为事故、校园暴力、网络安全等多个方面。针对这些不同类型的风险，学校需制定相应的应对措施。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明确安全管理责任部门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责任部门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及时排查安全隐患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隐患排查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定期进行安全检查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学校安全管理挑战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学校安全管理面临着多种挑战，如未预见的风险、安全教育不足等问题。只有通过全面有效的管理措施，才能确保学校的安全和稳定发展。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风险识别方法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学校可以通过安全巡查、安全演练、安全培训等方式来识别潜在风险。这些方法有助于发现潜在的安全隐患，及时采取措施减少风险的发生概率。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风险评估流程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明确评估的对象和范围，确定评估的目标和侧重点。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确定评估范围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搜集相关数据、信息以及历史案例，为评估提供充分的依据。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收集数据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对不同风险进行综合分析，评估其可能性和潜在影响。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根据评估结果，确定风险的等级，确定应对措施的优先级。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确定风险等级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通过风险矩阵可以直观地展示风险的等级和可能性，帮助管理者更好地理解风险情况。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风险矩阵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故事板是一种图形化展示工具，可以帮助团队一目了然地了解整个风险评估过程，易于沟通和合作。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故事板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因果图能够帮助分析事故的根本原因，有助于找出风险隐患并提出有效的应对办法。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因果图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食品安全事件频发，通过风险评估发现食堂管理薄弱，立即加强食品安全管理体系建设。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制定了食品安全管理规范，加强对食品供应商的监督，确保学生的饮食安全。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校园盗窃情况严重，经风险评估分析发现监控系统不完善，立即更新监控设备，加强校园安全防范。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加强校园巡逻，及时发现可疑人员，有效防范盗窃事件的发生。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校园火灾事故频发，风险评估显示消防设施老化严重，立即进行消防设施升级改造。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定期检查消防设施，保证其正常运行，有效应对火灾风险。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风险评估案例分析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学校安全事故发生后，经过风险评估发现主要原因是人为疏忽，因此加强员工培训成为重点。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制定了员工安全培训计划，对教职工进行定期培训，提高安全意识。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与评估是学校安全管理的重要环节，只有通过科学的方法对潜在风险进行准确评估，才能有效制定和实施相应的风险管理措施，确保师生校园安全。学校需要不断总结经验，加强风险管控能力，为全体师生创造一个安全的学习环境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风险控制与预防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风险控制措施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针对学校面临的不同类型风险，可以采取多种控制措施来降低潜在风险的发生概率。其中包括购买适当的保险，安装监控设备等措施，以确保学校师生的安全。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安全教育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提升师生应对能力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规范管理流程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教训总结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缺乏定期检查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应急预案不完善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风险控制案例分析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成功经验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建立安全通道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定期维护设备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应急预案制定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提升应急响应速度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保证设施完好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更新设备设施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增强团队协作能力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安全管理风险应对是保障师生生命安全和校园安全的重要举措。通过合理的风险控制和预防措施，可以降低潜在风险的发生概率，提高学校的安全保障水平。建立完善的应急预案，做好应急处理准备，是保障学校安全的关键步骤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https://d.book118.com/628020126011006050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学校安全管理风险应对</vt:lpstr>
      <vt:lpstr>目录</vt:lpstr>
      <vt:lpstr>第1章 学校安全管理风险应对</vt:lpstr>
      <vt:lpstr>简介</vt:lpstr>
      <vt:lpstr>安全管理概述</vt:lpstr>
      <vt:lpstr>安全管理风险分类</vt:lpstr>
      <vt:lpstr>学校安全管理制度</vt:lpstr>
      <vt:lpstr> </vt:lpstr>
      <vt:lpstr>第二章 风险识别与评估</vt:lpstr>
      <vt:lpstr> </vt:lpstr>
      <vt:lpstr>风险评估流程</vt:lpstr>
      <vt:lpstr>风险评估工具</vt:lpstr>
      <vt:lpstr>风险评估案例分析</vt:lpstr>
      <vt:lpstr>结语</vt:lpstr>
      <vt:lpstr>第3章 风险控制与预防</vt:lpstr>
      <vt:lpstr> </vt:lpstr>
      <vt:lpstr>预防措施</vt:lpstr>
      <vt:lpstr>风险控制案例分析</vt:lpstr>
      <vt:lpstr>应急预案制定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2024-09-29T14:55:26.966</cp:lastPrinted>
  <dcterms:created xsi:type="dcterms:W3CDTF">2024-09-29T06:55:26Z</dcterms:created>
  <dcterms:modified xsi:type="dcterms:W3CDTF">2024-09-29T06:55:28Z</dcterms:modified>
</cp:coreProperties>
</file>