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127561-562E-4BDD-96DC-4F774A814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EE3A9-D15B-4693-8E74-5C358EEB0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AAC2F3-B7CF-4D02-84CA-BF85E83F9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5E1DD0-4D81-495C-90BF-B8DBA03258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1D596D-3939-42CD-9746-623C0849D6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F352AA-F5DB-4F93-AC47-8F64F9CB20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F22994-4E9E-456D-8E81-F382B904E5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7AFE27-5582-445A-8B9E-EE7D21C519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5C9179-2715-401A-B597-5AC2B2524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98D0C2-967B-4945-9445-2A9CAC58E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F4E0D5-075A-4C4A-8FD6-C4D4ED705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210161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设立保温科技公司组建方案</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XX-01-15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公司概述与市场分析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产品研发与创新计划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生产制造与供应链管理优化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品牌建设与市场推广策略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组织架构与人力资源管理方案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财务规划与风险管理措施</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公司概述与市场分析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公司致力于研发、生产和销售先进的保温材料和技术，提供高效、环保、创新的保温解决方案。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通过持续的技术创新和市场拓展，成为保温科技领域的领导者，推动行业进步，提升人们的生活品质。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公司定位及发展目标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专注于保温科技领域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行业现状及趋势分析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保温科技行业正经历快速发展阶段，市场需求不断增长，但竞争也日益激烈，行业整合加速。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趋势分析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随着环保意识的提高和节能政策的推动，高效、环保的保温材料和技术将成为未来市场的主流。同时，智能化、个性化等创新方向也将为行业带来新的增长点。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主要包括建筑、家居、工业、交通等领域的企业和机构，以及追求高品质生活的个人消费者。</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需求洞察</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客户对保温产品的需求呈现多样化、个性化的特点，注重产品的性能、品质、环保等方面。同时，客户对售前咨询、售后服务等综合性服务的需求也越来越高。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目标客户群体</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目标客户群体与需求洞察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092" r="1909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当前市场上主要的竞争对手包括国内外知名的保温材料生产商和技术提供商，他们具有品牌优势、技术优势和市场份额优势。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竞争对手分析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通过深入研发具有自主知识产权的核心技术和产品，提供个性化、定制化的保温解决方案，打造专业、高品质的品牌形象，以及建立完善的销售和服务网络，实现与竞争对手的差异化竞争。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差异化策略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竞争对手分析与差异化策略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产品研发与创新计划</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核心技术研发方向</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高性能保温材料研究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专注于研发具有优异保温性能、环保、耐久的新型保温材料，如气凝胶、纳米孔硅酸钙等。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节能技术集成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开展建筑围护结构、供暖空调系统与保温材料的集成技术研究，提高建筑整体能效。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智能化制造技术研发</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应用先进制造技术，提升保温材料生产线的自动化、智能化水平，提高产品质量和生产效率。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工业保温材料系列</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针对高温工业设备、管道等应用场景，提供耐高温、耐腐蚀、高效保温的解决方案。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创新型保温产品系列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结合市场需求和技术发展趋势，持续推出具有自主知识产权的创新型保温产品，如自修复保温材料、相变储能材料等。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建筑保温材料系列</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包括外墙保温板、屋顶保温板、地面保温板等，具有优异的保温隔热性能、抗老化性能和环保性能。</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产品线规划及特点介绍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激励创新机制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建立完善的创新激励机制，鼓励员工提出创新性想法和解决方案，对优秀创新成果给予奖励和荣誉。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加强产学研合作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积极与高校、科研院所建立长期稳定的合作关系，共同开展前沿技术研究和人才培养。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加大研发投入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确保每年研发经费占公司总收入的5%以上，为技术创新提供充足的资金支持。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创新能力提升举措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对自主研发的核心技术和创新产品，积极申请国内外发明专利、实用新型专利和外观设计专利。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申请专利保护</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建立完善的技术秘密保护制度，对涉及公司核心竞争力的技术信息采取严格的保密措施。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加强技术秘密保护</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密切关注国内外市场动态和竞争对手的知识产权布局，及时采取应对措施，防范知识产权风险。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建立知识产权预警机制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生产制造与供应链管理优化</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72" r="3407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根据产品特性和生产需求，选择高效、稳定、自动化的生产设备，如保温材料生产线、切割设备、包装设备等。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设备选型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合理规划生产车间布局，确保生产流程顺畅，减少物料搬运和等待时间，提高生产效率。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布局规划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生产设备选型及布局规划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工艺流程优化</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分析现有工艺流程，找出瓶颈环节和浪费现象，通过改进工艺、引入新技术等方法提高生产效率和质量。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质量控制体系建设</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建立完善的质量控制体系，包括原材料检验、过程控制、成品检测等环节，确保产品质量符合标准和客户要求。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工艺流程优化和质量控制体系建设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根据生产需求和市场行情，制定合理的原材料采购策略，包括采购周期、采购量、价格谈判等。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原材料采购策略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建立供应商评估机制，从质量、价格、交货期、服务等方面对供应商进行全面评估，选择优质供应商建立长期合作关系。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供应商选择标准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原材料采购策略及供应商选择标准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https://d.book118.com/628021016142006035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2024-09-14T23:47:28.277</cp:lastPrinted>
  <dcterms:created xsi:type="dcterms:W3CDTF">2024-09-14T15:47:28Z</dcterms:created>
  <dcterms:modified xsi:type="dcterms:W3CDTF">2024-09-14T15:47:30Z</dcterms:modified>
</cp:coreProperties>
</file>