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750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274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tags" Target="../tags/tag13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4.xml" /><Relationship Id="rId3" Type="http://schemas.openxmlformats.org/officeDocument/2006/relationships/image" Target="../media/image3.png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tags" Target="../tags/tag19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26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tags" Target="../tags/tag29.xml" /><Relationship Id="rId6" Type="http://schemas.openxmlformats.org/officeDocument/2006/relationships/tags" Target="../tags/tag30.xml" /><Relationship Id="rId7" Type="http://schemas.openxmlformats.org/officeDocument/2006/relationships/tags" Target="../tags/tag31.xml" /><Relationship Id="rId8" Type="http://schemas.openxmlformats.org/officeDocument/2006/relationships/tags" Target="../tags/tag32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41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33.xml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tags" Target="../tags/tag36.xml" /><Relationship Id="rId6" Type="http://schemas.openxmlformats.org/officeDocument/2006/relationships/tags" Target="../tags/tag37.xml" /><Relationship Id="rId7" Type="http://schemas.openxmlformats.org/officeDocument/2006/relationships/tags" Target="../tags/tag38.xml" /><Relationship Id="rId8" Type="http://schemas.openxmlformats.org/officeDocument/2006/relationships/tags" Target="../tags/tag39.xml" /><Relationship Id="rId9" Type="http://schemas.openxmlformats.org/officeDocument/2006/relationships/tags" Target="../tags/tag40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tags" Target="../tags/tag59.xml" /><Relationship Id="rId6" Type="http://schemas.openxmlformats.org/officeDocument/2006/relationships/tags" Target="../tags/tag60.xml" /><Relationship Id="rId7" Type="http://schemas.openxmlformats.org/officeDocument/2006/relationships/tags" Target="../tags/tag61.xml" /><Relationship Id="rId8" Type="http://schemas.openxmlformats.org/officeDocument/2006/relationships/tags" Target="../tags/tag62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image" Target="../media/image5.png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2F82CC-B007-4820-90D9-544E4F464A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AB4BD5-5AB3-4D96-B933-77A32CB4D4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790A7F-8BBC-47CE-94C9-1C1C9F7532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BB56D7-AEB9-47AB-9C96-7BEF6E9F5D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9031456-A2CE-4E72-966C-8E1FD20193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B5795C-C197-4AAF-A578-35EF97F86A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916503-E26C-4408-9950-BAE423B8A1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EDC37F-A8A3-4925-8042-EF23698FEC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C5124B-3279-4F46-B044-6E722B4247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1598D2-5273-44CC-9460-7E81C900C8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05B059-3013-47B6-B754-8830998182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57" name="图片 9" descr="矢量智能对象5-0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6578"/>
          <a:stretch>
            <a:fillRect/>
          </a:stretch>
        </p:blipFill>
        <p:spPr>
          <a:xfrm flipH="1">
            <a:off x="6149340" y="1361440"/>
            <a:ext cx="5763895" cy="5027930"/>
          </a:xfrm>
          <a:prstGeom prst="rect">
            <a:avLst/>
          </a:prstGeom>
        </p:spPr>
      </p:pic>
      <p:sp>
        <p:nvSpPr>
          <p:cNvPr id="1048664" name="署名"/>
          <p:cNvSpPr txBox="1">
            <a:spLocks noGrp="1"/>
          </p:cNvSpPr>
          <p:nvPr>
            <p:ph type="body" idx="3" hasCustomPrompt="1"/>
            <p:custDataLst>
              <p:tags r:id="rId5"/>
            </p:custDataLst>
          </p:nvPr>
        </p:nvSpPr>
        <p:spPr>
          <a:xfrm>
            <a:off x="1006475" y="3587645"/>
            <a:ext cx="1607820" cy="4216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6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1006475" y="1586609"/>
            <a:ext cx="6184265" cy="17200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300" b="0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95324" y="6314400"/>
            <a:ext cx="2616675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9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76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94800" y="1225550"/>
            <a:ext cx="10796050" cy="50241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94800" y="6314400"/>
            <a:ext cx="26172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6196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14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63" name="图片 8" descr="001_画板 1_画板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6730"/>
          </a:xfrm>
          <a:prstGeom prst="rect">
            <a:avLst/>
          </a:prstGeom>
        </p:spPr>
      </p:pic>
      <p:sp>
        <p:nvSpPr>
          <p:cNvPr id="1048684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95325" y="361950"/>
            <a:ext cx="10801350" cy="727075"/>
          </a:xfrm>
          <a:prstGeom prst="rect">
            <a:avLst/>
          </a:prstGeom>
          <a:noFill/>
        </p:spPr>
        <p:txBody>
          <a:bodyPr wrap="square" lIns="91440" tIns="0" rIns="91440" bIns="0" rtlCol="0" anchor="b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0" i="0" u="none" strike="noStrike" kern="1200" cap="none" spc="0" normalizeH="0" baseline="0" noProof="1">
                <a:solidFill>
                  <a:srgbClr val="FFFFFF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8" descr="002-0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8255"/>
            <a:ext cx="12192000" cy="6856730"/>
          </a:xfrm>
          <a:prstGeom prst="rect">
            <a:avLst/>
          </a:prstGeom>
        </p:spPr>
      </p:pic>
      <p:sp>
        <p:nvSpPr>
          <p:cNvPr id="1048692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914400" y="1677670"/>
            <a:ext cx="5643880" cy="1855470"/>
          </a:xfrm>
          <a:prstGeom prst="rect">
            <a:avLst/>
          </a:prstGeom>
          <a:noFill/>
        </p:spPr>
        <p:txBody>
          <a:bodyPr wrap="square" lIns="91440" tIns="0" rIns="91440" bIns="0" rtlCol="0" anchor="b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20000"/>
              </a:lnSpc>
              <a:buClrTx/>
              <a:buSzTx/>
              <a:buFontTx/>
              <a:buNone/>
              <a:defRPr kumimoji="0" lang="en-US" altLang="zh-CN" sz="96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79000">
                      <a:schemeClr val="accent2">
                        <a:alpha val="100000"/>
                      </a:schemeClr>
                    </a:gs>
                  </a:gsLst>
                  <a:lin ang="5400000" scaled="0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 fontAlgn="ctr">
              <a:lnSpc>
                <a:spcPct val="120000"/>
              </a:lnSpc>
              <a:buClrTx/>
              <a:buSzTx/>
              <a:buFontTx/>
            </a:pPr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694" name="副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95350" y="3533140"/>
            <a:ext cx="5643880" cy="154114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>
                <a:solidFill>
                  <a:srgbClr val="FFFFFF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 font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1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2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4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400805" y="1250066"/>
            <a:ext cx="5093995" cy="499952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6" name="正文"/>
          <p:cNvSpPr txBox="1"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91206" y="1250066"/>
            <a:ext cx="5093994" cy="499952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95324" y="6314400"/>
            <a:ext cx="2616675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15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261475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226215"/>
            <a:ext cx="5261475" cy="4628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94800" y="1854000"/>
            <a:ext cx="52560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94800" y="1225550"/>
            <a:ext cx="5256000" cy="4628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718184" y="6314400"/>
            <a:ext cx="2593815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3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rgbClr val="FFFFFF"/>
                </a:solidFill>
                <a:latin typeface="+mj-lt"/>
                <a:ea typeface="+mj-lt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95324" y="6314400"/>
            <a:ext cx="2616675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38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44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5324" y="366395"/>
            <a:ext cx="10801351" cy="589026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95324" y="6314400"/>
            <a:ext cx="2616675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29" name="直接连接符 8"/>
          <p:cNvCxnSpPr/>
          <p:nvPr>
            <p:custDataLst>
              <p:tags r:id="rId3"/>
            </p:custDataLst>
          </p:nvPr>
        </p:nvCxnSpPr>
        <p:spPr>
          <a:xfrm>
            <a:off x="718185" y="959485"/>
            <a:ext cx="694055" cy="0"/>
          </a:xfrm>
          <a:prstGeom prst="line">
            <a:avLst/>
          </a:prstGeom>
          <a:ln w="25400" cap="sq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2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95325" y="1225550"/>
            <a:ext cx="10799476" cy="45974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107950" rtlCol="0" anchor="b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30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94800" y="359999"/>
            <a:ext cx="1080000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94800" y="6314400"/>
            <a:ext cx="26172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619075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图片 8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81" name="图片 9" descr="996_画板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5743575" y="925195"/>
            <a:ext cx="6927215" cy="5567680"/>
          </a:xfrm>
          <a:prstGeom prst="rect">
            <a:avLst/>
          </a:prstGeom>
        </p:spPr>
      </p:pic>
      <p:sp>
        <p:nvSpPr>
          <p:cNvPr id="1048762" name="署名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1006475" y="3617595"/>
            <a:ext cx="1607820" cy="4216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rgbClr val="FFFFFF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1006475" y="1586608"/>
            <a:ext cx="6184265" cy="1728092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rgbClr val="FFFFFF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7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2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94799" y="6314400"/>
            <a:ext cx="2617201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4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6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617198" cy="316800"/>
          </a:xfr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文本占位符 3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694799" y="1226916"/>
            <a:ext cx="10799999" cy="495004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tabLst>
                <a:tab pos="1609725"/>
              </a:tabLs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tabLst>
                <a:tab pos="160972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SzTx/>
              <a:tabLst>
                <a:tab pos="1609725"/>
              </a:tabLs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  <a:noFill/>
        </p:spPr>
        <p:txBody>
          <a:bodyPr vert="horz" wrap="square" lIns="91440" tIns="0" rIns="91440" bIns="0" rtlCol="0" anchor="b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2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5740" r:id="rId2"/>
    <p:sldLayoutId id="2147485741" r:id="rId3"/>
    <p:sldLayoutId id="2147485742" r:id="rId4"/>
    <p:sldLayoutId id="2147485743" r:id="rId5"/>
    <p:sldLayoutId id="2147485744" r:id="rId6"/>
    <p:sldLayoutId id="2147485745" r:id="rId7"/>
    <p:sldLayoutId id="2147485746" r:id="rId8"/>
    <p:sldLayoutId id="2147485747" r:id="rId9"/>
    <p:sldLayoutId id="2147485748" r:id="rId10"/>
    <p:sldLayoutId id="214748574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smtClean="0">
          <a:solidFill>
            <a:srgbClr val="FFFFFF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lt"/>
          <a:ea typeface="+mn-lt"/>
          <a:cs typeface="MiSans Normal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tags" Target="../tags/tag8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9.xml" /><Relationship Id="rId11" Type="http://schemas.openxmlformats.org/officeDocument/2006/relationships/tags" Target="../tags/tag90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ags" Target="../tags/tag98.xml" /><Relationship Id="rId2" Type="http://schemas.openxmlformats.org/officeDocument/2006/relationships/tags" Target="../tags/tag81.xml" /><Relationship Id="rId20" Type="http://schemas.openxmlformats.org/officeDocument/2006/relationships/tags" Target="../tags/tag99.xml" /><Relationship Id="rId21" Type="http://schemas.openxmlformats.org/officeDocument/2006/relationships/tags" Target="../tags/tag100.xml" /><Relationship Id="rId3" Type="http://schemas.openxmlformats.org/officeDocument/2006/relationships/tags" Target="../tags/tag82.xml" /><Relationship Id="rId4" Type="http://schemas.openxmlformats.org/officeDocument/2006/relationships/tags" Target="../tags/tag83.xml" /><Relationship Id="rId5" Type="http://schemas.openxmlformats.org/officeDocument/2006/relationships/tags" Target="../tags/tag84.xml" /><Relationship Id="rId6" Type="http://schemas.openxmlformats.org/officeDocument/2006/relationships/tags" Target="../tags/tag85.xml" /><Relationship Id="rId7" Type="http://schemas.openxmlformats.org/officeDocument/2006/relationships/tags" Target="../tags/tag86.xml" /><Relationship Id="rId8" Type="http://schemas.openxmlformats.org/officeDocument/2006/relationships/tags" Target="../tags/tag87.xml" /><Relationship Id="rId9" Type="http://schemas.openxmlformats.org/officeDocument/2006/relationships/tags" Target="../tags/tag8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tags" Target="../tags/tag10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7.xml" /><Relationship Id="rId11" Type="http://schemas.openxmlformats.org/officeDocument/2006/relationships/tags" Target="../tags/tag128.xml" /><Relationship Id="rId12" Type="http://schemas.openxmlformats.org/officeDocument/2006/relationships/tags" Target="../tags/tag129.xml" /><Relationship Id="rId13" Type="http://schemas.openxmlformats.org/officeDocument/2006/relationships/tags" Target="../tags/tag130.xml" /><Relationship Id="rId14" Type="http://schemas.openxmlformats.org/officeDocument/2006/relationships/tags" Target="../tags/tag131.xml" /><Relationship Id="rId15" Type="http://schemas.openxmlformats.org/officeDocument/2006/relationships/tags" Target="../tags/tag132.xml" /><Relationship Id="rId16" Type="http://schemas.openxmlformats.org/officeDocument/2006/relationships/tags" Target="../tags/tag133.xml" /><Relationship Id="rId17" Type="http://schemas.openxmlformats.org/officeDocument/2006/relationships/tags" Target="../tags/tag134.xml" /><Relationship Id="rId18" Type="http://schemas.openxmlformats.org/officeDocument/2006/relationships/tags" Target="../tags/tag135.xml" /><Relationship Id="rId19" Type="http://schemas.openxmlformats.org/officeDocument/2006/relationships/tags" Target="../tags/tag136.xml" /><Relationship Id="rId2" Type="http://schemas.openxmlformats.org/officeDocument/2006/relationships/tags" Target="../tags/tag119.xml" /><Relationship Id="rId20" Type="http://schemas.openxmlformats.org/officeDocument/2006/relationships/tags" Target="../tags/tag137.xml" /><Relationship Id="rId21" Type="http://schemas.openxmlformats.org/officeDocument/2006/relationships/tags" Target="../tags/tag138.xml" /><Relationship Id="rId22" Type="http://schemas.openxmlformats.org/officeDocument/2006/relationships/tags" Target="../tags/tag139.xml" /><Relationship Id="rId23" Type="http://schemas.openxmlformats.org/officeDocument/2006/relationships/tags" Target="../tags/tag140.xml" /><Relationship Id="rId24" Type="http://schemas.openxmlformats.org/officeDocument/2006/relationships/tags" Target="../tags/tag141.xml" /><Relationship Id="rId25" Type="http://schemas.openxmlformats.org/officeDocument/2006/relationships/tags" Target="../tags/tag142.xml" /><Relationship Id="rId26" Type="http://schemas.openxmlformats.org/officeDocument/2006/relationships/tags" Target="../tags/tag143.xml" /><Relationship Id="rId27" Type="http://schemas.openxmlformats.org/officeDocument/2006/relationships/tags" Target="../tags/tag144.xml" /><Relationship Id="rId28" Type="http://schemas.openxmlformats.org/officeDocument/2006/relationships/tags" Target="../tags/tag145.xml" /><Relationship Id="rId29" Type="http://schemas.openxmlformats.org/officeDocument/2006/relationships/tags" Target="../tags/tag146.xml" /><Relationship Id="rId3" Type="http://schemas.openxmlformats.org/officeDocument/2006/relationships/tags" Target="../tags/tag120.xml" /><Relationship Id="rId30" Type="http://schemas.openxmlformats.org/officeDocument/2006/relationships/tags" Target="../tags/tag147.xml" /><Relationship Id="rId31" Type="http://schemas.openxmlformats.org/officeDocument/2006/relationships/tags" Target="../tags/tag148.xml" /><Relationship Id="rId32" Type="http://schemas.openxmlformats.org/officeDocument/2006/relationships/tags" Target="../tags/tag149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Relationship Id="rId7" Type="http://schemas.openxmlformats.org/officeDocument/2006/relationships/tags" Target="../tags/tag124.xml" /><Relationship Id="rId8" Type="http://schemas.openxmlformats.org/officeDocument/2006/relationships/tags" Target="../tags/tag125.xml" /><Relationship Id="rId9" Type="http://schemas.openxmlformats.org/officeDocument/2006/relationships/tags" Target="../tags/tag12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8.xml" /><Relationship Id="rId11" Type="http://schemas.openxmlformats.org/officeDocument/2006/relationships/tags" Target="../tags/tag159.xml" /><Relationship Id="rId12" Type="http://schemas.openxmlformats.org/officeDocument/2006/relationships/tags" Target="../tags/tag160.xml" /><Relationship Id="rId13" Type="http://schemas.openxmlformats.org/officeDocument/2006/relationships/tags" Target="../tags/tag161.xml" /><Relationship Id="rId14" Type="http://schemas.openxmlformats.org/officeDocument/2006/relationships/tags" Target="../tags/tag162.xml" /><Relationship Id="rId15" Type="http://schemas.openxmlformats.org/officeDocument/2006/relationships/tags" Target="../tags/tag163.xml" /><Relationship Id="rId16" Type="http://schemas.openxmlformats.org/officeDocument/2006/relationships/tags" Target="../tags/tag164.xml" /><Relationship Id="rId17" Type="http://schemas.openxmlformats.org/officeDocument/2006/relationships/tags" Target="../tags/tag165.xml" /><Relationship Id="rId18" Type="http://schemas.openxmlformats.org/officeDocument/2006/relationships/tags" Target="../tags/tag166.xml" /><Relationship Id="rId19" Type="http://schemas.openxmlformats.org/officeDocument/2006/relationships/tags" Target="../tags/tag167.xml" /><Relationship Id="rId2" Type="http://schemas.openxmlformats.org/officeDocument/2006/relationships/tags" Target="../tags/tag150.xml" /><Relationship Id="rId20" Type="http://schemas.openxmlformats.org/officeDocument/2006/relationships/tags" Target="../tags/tag168.xml" /><Relationship Id="rId21" Type="http://schemas.openxmlformats.org/officeDocument/2006/relationships/tags" Target="../tags/tag169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tags" Target="../tags/tag155.xml" /><Relationship Id="rId8" Type="http://schemas.openxmlformats.org/officeDocument/2006/relationships/tags" Target="../tags/tag156.xml" /><Relationship Id="rId9" Type="http://schemas.openxmlformats.org/officeDocument/2006/relationships/tags" Target="../tags/tag15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14" Type="http://schemas.openxmlformats.org/officeDocument/2006/relationships/tags" Target="../tags/tag185.xml" /><Relationship Id="rId15" Type="http://schemas.openxmlformats.org/officeDocument/2006/relationships/tags" Target="../tags/tag186.xml" /><Relationship Id="rId16" Type="http://schemas.openxmlformats.org/officeDocument/2006/relationships/tags" Target="../tags/tag187.xml" /><Relationship Id="rId17" Type="http://schemas.openxmlformats.org/officeDocument/2006/relationships/tags" Target="../tags/tag188.xml" /><Relationship Id="rId18" Type="http://schemas.openxmlformats.org/officeDocument/2006/relationships/tags" Target="../tags/tag189.xml" /><Relationship Id="rId19" Type="http://schemas.openxmlformats.org/officeDocument/2006/relationships/tags" Target="../tags/tag190.xml" /><Relationship Id="rId2" Type="http://schemas.openxmlformats.org/officeDocument/2006/relationships/tags" Target="../tags/tag173.xml" /><Relationship Id="rId20" Type="http://schemas.openxmlformats.org/officeDocument/2006/relationships/tags" Target="../tags/tag191.xml" /><Relationship Id="rId21" Type="http://schemas.openxmlformats.org/officeDocument/2006/relationships/tags" Target="../tags/tag192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1.xml" /><Relationship Id="rId11" Type="http://schemas.openxmlformats.org/officeDocument/2006/relationships/tags" Target="../tags/tag202.xml" /><Relationship Id="rId12" Type="http://schemas.openxmlformats.org/officeDocument/2006/relationships/tags" Target="../tags/tag203.xml" /><Relationship Id="rId13" Type="http://schemas.openxmlformats.org/officeDocument/2006/relationships/tags" Target="../tags/tag204.xml" /><Relationship Id="rId14" Type="http://schemas.openxmlformats.org/officeDocument/2006/relationships/tags" Target="../tags/tag205.xml" /><Relationship Id="rId15" Type="http://schemas.openxmlformats.org/officeDocument/2006/relationships/tags" Target="../tags/tag206.xml" /><Relationship Id="rId16" Type="http://schemas.openxmlformats.org/officeDocument/2006/relationships/tags" Target="../tags/tag207.xml" /><Relationship Id="rId17" Type="http://schemas.openxmlformats.org/officeDocument/2006/relationships/tags" Target="../tags/tag208.xml" /><Relationship Id="rId18" Type="http://schemas.openxmlformats.org/officeDocument/2006/relationships/tags" Target="../tags/tag209.xml" /><Relationship Id="rId19" Type="http://schemas.openxmlformats.org/officeDocument/2006/relationships/tags" Target="../tags/tag210.xml" /><Relationship Id="rId2" Type="http://schemas.openxmlformats.org/officeDocument/2006/relationships/tags" Target="../tags/tag193.xml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Relationship Id="rId6" Type="http://schemas.openxmlformats.org/officeDocument/2006/relationships/tags" Target="../tags/tag197.xml" /><Relationship Id="rId7" Type="http://schemas.openxmlformats.org/officeDocument/2006/relationships/tags" Target="../tags/tag198.xml" /><Relationship Id="rId8" Type="http://schemas.openxmlformats.org/officeDocument/2006/relationships/tags" Target="../tags/tag199.xml" /><Relationship Id="rId9" Type="http://schemas.openxmlformats.org/officeDocument/2006/relationships/tags" Target="../tags/tag20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9.xml" /><Relationship Id="rId11" Type="http://schemas.openxmlformats.org/officeDocument/2006/relationships/tags" Target="../tags/tag220.xml" /><Relationship Id="rId12" Type="http://schemas.openxmlformats.org/officeDocument/2006/relationships/tags" Target="../tags/tag221.xml" /><Relationship Id="rId13" Type="http://schemas.openxmlformats.org/officeDocument/2006/relationships/tags" Target="../tags/tag222.xml" /><Relationship Id="rId14" Type="http://schemas.openxmlformats.org/officeDocument/2006/relationships/tags" Target="../tags/tag223.xml" /><Relationship Id="rId15" Type="http://schemas.openxmlformats.org/officeDocument/2006/relationships/tags" Target="../tags/tag224.xml" /><Relationship Id="rId16" Type="http://schemas.openxmlformats.org/officeDocument/2006/relationships/tags" Target="../tags/tag225.xml" /><Relationship Id="rId17" Type="http://schemas.openxmlformats.org/officeDocument/2006/relationships/tags" Target="../tags/tag226.xml" /><Relationship Id="rId18" Type="http://schemas.openxmlformats.org/officeDocument/2006/relationships/tags" Target="../tags/tag227.xml" /><Relationship Id="rId19" Type="http://schemas.openxmlformats.org/officeDocument/2006/relationships/tags" Target="../tags/tag228.xml" /><Relationship Id="rId2" Type="http://schemas.openxmlformats.org/officeDocument/2006/relationships/tags" Target="../tags/tag211.xml" /><Relationship Id="rId20" Type="http://schemas.openxmlformats.org/officeDocument/2006/relationships/tags" Target="../tags/tag229.xml" /><Relationship Id="rId21" Type="http://schemas.openxmlformats.org/officeDocument/2006/relationships/tags" Target="../tags/tag230.xml" /><Relationship Id="rId22" Type="http://schemas.openxmlformats.org/officeDocument/2006/relationships/tags" Target="../tags/tag231.xml" /><Relationship Id="rId23" Type="http://schemas.openxmlformats.org/officeDocument/2006/relationships/tags" Target="../tags/tag232.xml" /><Relationship Id="rId24" Type="http://schemas.openxmlformats.org/officeDocument/2006/relationships/tags" Target="../tags/tag233.xml" /><Relationship Id="rId25" Type="http://schemas.openxmlformats.org/officeDocument/2006/relationships/tags" Target="../tags/tag234.xml" /><Relationship Id="rId26" Type="http://schemas.openxmlformats.org/officeDocument/2006/relationships/tags" Target="../tags/tag235.xml" /><Relationship Id="rId27" Type="http://schemas.openxmlformats.org/officeDocument/2006/relationships/tags" Target="../tags/tag236.xml" /><Relationship Id="rId28" Type="http://schemas.openxmlformats.org/officeDocument/2006/relationships/tags" Target="../tags/tag237.xml" /><Relationship Id="rId29" Type="http://schemas.openxmlformats.org/officeDocument/2006/relationships/tags" Target="../tags/tag238.xml" /><Relationship Id="rId3" Type="http://schemas.openxmlformats.org/officeDocument/2006/relationships/tags" Target="../tags/tag212.xml" /><Relationship Id="rId30" Type="http://schemas.openxmlformats.org/officeDocument/2006/relationships/tags" Target="../tags/tag239.xml" /><Relationship Id="rId31" Type="http://schemas.openxmlformats.org/officeDocument/2006/relationships/tags" Target="../tags/tag240.xml" /><Relationship Id="rId32" Type="http://schemas.openxmlformats.org/officeDocument/2006/relationships/tags" Target="../tags/tag241.xml" /><Relationship Id="rId33" Type="http://schemas.openxmlformats.org/officeDocument/2006/relationships/tags" Target="../tags/tag242.xml" /><Relationship Id="rId34" Type="http://schemas.openxmlformats.org/officeDocument/2006/relationships/tags" Target="../tags/tag243.xml" /><Relationship Id="rId35" Type="http://schemas.openxmlformats.org/officeDocument/2006/relationships/tags" Target="../tags/tag244.xml" /><Relationship Id="rId36" Type="http://schemas.openxmlformats.org/officeDocument/2006/relationships/tags" Target="../tags/tag245.xml" /><Relationship Id="rId37" Type="http://schemas.openxmlformats.org/officeDocument/2006/relationships/tags" Target="../tags/tag246.xml" /><Relationship Id="rId38" Type="http://schemas.openxmlformats.org/officeDocument/2006/relationships/tags" Target="../tags/tag247.xml" /><Relationship Id="rId39" Type="http://schemas.openxmlformats.org/officeDocument/2006/relationships/tags" Target="../tags/tag248.xml" /><Relationship Id="rId4" Type="http://schemas.openxmlformats.org/officeDocument/2006/relationships/tags" Target="../tags/tag213.xml" /><Relationship Id="rId40" Type="http://schemas.openxmlformats.org/officeDocument/2006/relationships/tags" Target="../tags/tag249.xml" /><Relationship Id="rId41" Type="http://schemas.openxmlformats.org/officeDocument/2006/relationships/tags" Target="../tags/tag250.xml" /><Relationship Id="rId42" Type="http://schemas.openxmlformats.org/officeDocument/2006/relationships/tags" Target="../tags/tag251.xml" /><Relationship Id="rId43" Type="http://schemas.openxmlformats.org/officeDocument/2006/relationships/tags" Target="../tags/tag252.xml" /><Relationship Id="rId44" Type="http://schemas.openxmlformats.org/officeDocument/2006/relationships/tags" Target="../tags/tag253.xml" /><Relationship Id="rId45" Type="http://schemas.openxmlformats.org/officeDocument/2006/relationships/tags" Target="../tags/tag254.xml" /><Relationship Id="rId46" Type="http://schemas.openxmlformats.org/officeDocument/2006/relationships/tags" Target="../tags/tag255.xml" /><Relationship Id="rId47" Type="http://schemas.openxmlformats.org/officeDocument/2006/relationships/tags" Target="../tags/tag256.xml" /><Relationship Id="rId48" Type="http://schemas.openxmlformats.org/officeDocument/2006/relationships/tags" Target="../tags/tag257.xml" /><Relationship Id="rId49" Type="http://schemas.openxmlformats.org/officeDocument/2006/relationships/tags" Target="../tags/tag258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tags" Target="../tags/tag216.xml" /><Relationship Id="rId8" Type="http://schemas.openxmlformats.org/officeDocument/2006/relationships/tags" Target="../tags/tag217.xml" /><Relationship Id="rId9" Type="http://schemas.openxmlformats.org/officeDocument/2006/relationships/tags" Target="../tags/tag21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67.xml" /><Relationship Id="rId11" Type="http://schemas.openxmlformats.org/officeDocument/2006/relationships/tags" Target="../tags/tag268.xml" /><Relationship Id="rId12" Type="http://schemas.openxmlformats.org/officeDocument/2006/relationships/tags" Target="../tags/tag269.xml" /><Relationship Id="rId13" Type="http://schemas.openxmlformats.org/officeDocument/2006/relationships/tags" Target="../tags/tag270.xml" /><Relationship Id="rId2" Type="http://schemas.openxmlformats.org/officeDocument/2006/relationships/tags" Target="../tags/tag259.xml" /><Relationship Id="rId3" Type="http://schemas.openxmlformats.org/officeDocument/2006/relationships/tags" Target="../tags/tag260.xml" /><Relationship Id="rId4" Type="http://schemas.openxmlformats.org/officeDocument/2006/relationships/tags" Target="../tags/tag261.xml" /><Relationship Id="rId5" Type="http://schemas.openxmlformats.org/officeDocument/2006/relationships/tags" Target="../tags/tag262.xml" /><Relationship Id="rId6" Type="http://schemas.openxmlformats.org/officeDocument/2006/relationships/tags" Target="../tags/tag263.xml" /><Relationship Id="rId7" Type="http://schemas.openxmlformats.org/officeDocument/2006/relationships/tags" Target="../tags/tag264.xml" /><Relationship Id="rId8" Type="http://schemas.openxmlformats.org/officeDocument/2006/relationships/tags" Target="../tags/tag265.xml" /><Relationship Id="rId9" Type="http://schemas.openxmlformats.org/officeDocument/2006/relationships/tags" Target="../tags/tag26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71.xml" /><Relationship Id="rId3" Type="http://schemas.openxmlformats.org/officeDocument/2006/relationships/tags" Target="../tags/tag272.xml" /><Relationship Id="rId4" Type="http://schemas.openxmlformats.org/officeDocument/2006/relationships/tags" Target="../tags/tag27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8022002030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006475" y="3587645"/>
            <a:ext cx="1607820" cy="42164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1006475" y="1586609"/>
            <a:ext cx="6184265" cy="1720060"/>
          </a:xfrm>
        </p:spPr>
        <p:txBody>
          <a:bodyPr>
            <a:normAutofit fontScale="92453"/>
          </a:bodyPr>
          <a:lstStyle/>
          <a:p>
            <a:r>
              <a:rPr lang="zh-CN" altLang="en-US"/>
              <a:t>妇科疾病的遗传风险和预防策略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标题 1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95325" y="361950"/>
            <a:ext cx="10801350" cy="727075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31" name="直接箭头连接符 29"/>
          <p:cNvCxnSpPr/>
          <p:nvPr>
            <p:custDataLst>
              <p:tags r:id="rId3"/>
            </p:custDataLst>
          </p:nvPr>
        </p:nvCxnSpPr>
        <p:spPr>
          <a:xfrm>
            <a:off x="5876925" y="2041525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4" name="序号"/>
          <p:cNvSpPr txBox="1"/>
          <p:nvPr>
            <p:custDataLst>
              <p:tags r:id="rId4"/>
            </p:custDataLst>
          </p:nvPr>
        </p:nvSpPr>
        <p:spPr>
          <a:xfrm>
            <a:off x="5810250" y="1292225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01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786" name="标题"/>
          <p:cNvSpPr txBox="1"/>
          <p:nvPr>
            <p:custDataLst>
              <p:tags r:id="rId5"/>
            </p:custDataLst>
          </p:nvPr>
        </p:nvSpPr>
        <p:spPr>
          <a:xfrm>
            <a:off x="6503670" y="1271905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添加目录标题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33" name="直接箭头连接符 3"/>
          <p:cNvCxnSpPr/>
          <p:nvPr>
            <p:custDataLst>
              <p:tags r:id="rId6"/>
            </p:custDataLst>
          </p:nvPr>
        </p:nvCxnSpPr>
        <p:spPr>
          <a:xfrm>
            <a:off x="5876925" y="2848610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5810250" y="2099310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02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790" name="标题"/>
          <p:cNvSpPr txBox="1"/>
          <p:nvPr>
            <p:custDataLst>
              <p:tags r:id="rId8"/>
            </p:custDataLst>
          </p:nvPr>
        </p:nvSpPr>
        <p:spPr>
          <a:xfrm>
            <a:off x="6503670" y="2078990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遗传因素对妇科疾病的影响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35" name="直接箭头连接符 11"/>
          <p:cNvCxnSpPr/>
          <p:nvPr>
            <p:custDataLst>
              <p:tags r:id="rId9"/>
            </p:custDataLst>
          </p:nvPr>
        </p:nvCxnSpPr>
        <p:spPr>
          <a:xfrm>
            <a:off x="5876925" y="3655695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5810250" y="2906395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03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794" name="标题"/>
          <p:cNvSpPr txBox="1"/>
          <p:nvPr>
            <p:custDataLst>
              <p:tags r:id="rId11"/>
            </p:custDataLst>
          </p:nvPr>
        </p:nvSpPr>
        <p:spPr>
          <a:xfrm>
            <a:off x="6503670" y="2886075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预防妇科疾病的策略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37" name="直接箭头连接符 30"/>
          <p:cNvCxnSpPr/>
          <p:nvPr>
            <p:custDataLst>
              <p:tags r:id="rId12"/>
            </p:custDataLst>
          </p:nvPr>
        </p:nvCxnSpPr>
        <p:spPr>
          <a:xfrm>
            <a:off x="5876925" y="4462780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5810250" y="3713480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04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14"/>
            </p:custDataLst>
          </p:nvPr>
        </p:nvSpPr>
        <p:spPr>
          <a:xfrm>
            <a:off x="6503670" y="3693160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遗传风险与妇科疾病的治疗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39" name="直接箭头连接符 35"/>
          <p:cNvCxnSpPr/>
          <p:nvPr>
            <p:custDataLst>
              <p:tags r:id="rId15"/>
            </p:custDataLst>
          </p:nvPr>
        </p:nvCxnSpPr>
        <p:spPr>
          <a:xfrm>
            <a:off x="5876925" y="5269865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0" name="序号"/>
          <p:cNvSpPr txBox="1"/>
          <p:nvPr>
            <p:custDataLst>
              <p:tags r:id="rId16"/>
            </p:custDataLst>
          </p:nvPr>
        </p:nvSpPr>
        <p:spPr>
          <a:xfrm>
            <a:off x="5810250" y="4520565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05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17"/>
            </p:custDataLst>
          </p:nvPr>
        </p:nvSpPr>
        <p:spPr>
          <a:xfrm>
            <a:off x="6503670" y="4500245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提高公众对妇科疾病遗传风险的认识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41" name="直接箭头连接符 40"/>
          <p:cNvCxnSpPr/>
          <p:nvPr>
            <p:custDataLst>
              <p:tags r:id="rId18"/>
            </p:custDataLst>
          </p:nvPr>
        </p:nvCxnSpPr>
        <p:spPr>
          <a:xfrm>
            <a:off x="5876925" y="6076950"/>
            <a:ext cx="5697855" cy="0"/>
          </a:xfrm>
          <a:prstGeom prst="straightConnector1">
            <a:avLst/>
          </a:prstGeom>
          <a:ln w="19050">
            <a:gradFill>
              <a:gsLst>
                <a:gs pos="0">
                  <a:schemeClr val="accent6">
                    <a:alpha val="1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序号"/>
          <p:cNvSpPr txBox="1"/>
          <p:nvPr>
            <p:custDataLst>
              <p:tags r:id="rId19"/>
            </p:custDataLst>
          </p:nvPr>
        </p:nvSpPr>
        <p:spPr>
          <a:xfrm>
            <a:off x="5810250" y="5327650"/>
            <a:ext cx="693420" cy="8039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en-US" sz="36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</a:rPr>
              <a:t>06</a:t>
            </a:r>
            <a:endParaRPr lang="en-US" sz="36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20"/>
            </p:custDataLst>
          </p:nvPr>
        </p:nvSpPr>
        <p:spPr>
          <a:xfrm>
            <a:off x="6503670" y="5307330"/>
            <a:ext cx="5071110" cy="75311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>
                <a:solidFill>
                  <a:schemeClr val="lt1"/>
                </a:solidFill>
                <a:latin typeface="+mj-lt"/>
                <a:ea typeface="+mj-lt"/>
                <a:cs typeface="MiSans Normal" panose="00000500000000000000" charset="-122"/>
                <a:sym typeface="+mn-ea"/>
              </a:rPr>
              <a:t>遗传风险与妇科疾病的未来研究展望</a:t>
            </a:r>
            <a:endParaRPr lang="en-US" altLang="zh-CN" sz="2000">
              <a:solidFill>
                <a:schemeClr val="lt1"/>
              </a:solidFill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36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01</a:t>
            </a:r>
            <a:endParaRPr lang="zh-CN" altLang="en-US"/>
          </a:p>
        </p:txBody>
      </p:sp>
      <p:sp>
        <p:nvSpPr>
          <p:cNvPr id="104883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rgbClr val="FFFFFF"/>
                </a:solidFill>
              </a:rPr>
              <a:t>添加章节标题</a:t>
            </a: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7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02</a:t>
            </a:r>
            <a:endParaRPr lang="zh-CN" altLang="en-US"/>
          </a:p>
        </p:txBody>
      </p:sp>
      <p:sp>
        <p:nvSpPr>
          <p:cNvPr id="104887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7222"/>
          </a:bodyPr>
          <a:lstStyle/>
          <a:p>
            <a:r>
              <a:rPr lang="zh-CN" altLang="en-US">
                <a:solidFill>
                  <a:srgbClr val="FFFFFF"/>
                </a:solidFill>
              </a:rPr>
              <a:t>遗传因素对妇科疾病的影响</a:t>
            </a: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08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38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遗传因素与妇科疾病的关系</a:t>
            </a:r>
            <a:endParaRPr lang="zh-CN" altLang="en-US"/>
          </a:p>
        </p:txBody>
      </p:sp>
      <p:sp>
        <p:nvSpPr>
          <p:cNvPr id="104894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093172" y="1225550"/>
            <a:ext cx="4623091" cy="235573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42" name="矩形 65"/>
          <p:cNvSpPr/>
          <p:nvPr>
            <p:custDataLst>
              <p:tags r:id="rId3"/>
            </p:custDataLst>
          </p:nvPr>
        </p:nvSpPr>
        <p:spPr>
          <a:xfrm>
            <a:off x="973853" y="1605627"/>
            <a:ext cx="228018" cy="2280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4" name="文本框 66"/>
          <p:cNvSpPr txBox="1"/>
          <p:nvPr>
            <p:custDataLst>
              <p:tags r:id="rId4"/>
            </p:custDataLst>
          </p:nvPr>
        </p:nvSpPr>
        <p:spPr>
          <a:xfrm>
            <a:off x="1372700" y="1501726"/>
            <a:ext cx="4064047" cy="133220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遗传因素在妇科疾病中的作用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4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28204" y="1225550"/>
            <a:ext cx="4623091" cy="235573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48" name="矩形 69"/>
          <p:cNvSpPr/>
          <p:nvPr>
            <p:custDataLst>
              <p:tags r:id="rId6"/>
            </p:custDataLst>
          </p:nvPr>
        </p:nvSpPr>
        <p:spPr>
          <a:xfrm>
            <a:off x="6408215" y="1605627"/>
            <a:ext cx="228018" cy="22801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0" name="文本框 70"/>
          <p:cNvSpPr txBox="1"/>
          <p:nvPr>
            <p:custDataLst>
              <p:tags r:id="rId7"/>
            </p:custDataLst>
          </p:nvPr>
        </p:nvSpPr>
        <p:spPr>
          <a:xfrm>
            <a:off x="6807732" y="1501726"/>
            <a:ext cx="4064047" cy="133220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遗传因素与妇科疾病的关联研究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093172" y="3894132"/>
            <a:ext cx="4623091" cy="235573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54" name="文本框 74"/>
          <p:cNvSpPr txBox="1"/>
          <p:nvPr>
            <p:custDataLst>
              <p:tags r:id="rId9"/>
            </p:custDataLst>
          </p:nvPr>
        </p:nvSpPr>
        <p:spPr>
          <a:xfrm>
            <a:off x="1372700" y="4169637"/>
            <a:ext cx="4064047" cy="133220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遗传因素对妇科疾病的影响机制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6" name="矩形 73"/>
          <p:cNvSpPr/>
          <p:nvPr>
            <p:custDataLst>
              <p:tags r:id="rId10"/>
            </p:custDataLst>
          </p:nvPr>
        </p:nvSpPr>
        <p:spPr>
          <a:xfrm>
            <a:off x="973853" y="4274209"/>
            <a:ext cx="228018" cy="2280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89204" y="3894132"/>
            <a:ext cx="4623091" cy="2355730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0" name="矩形 84"/>
          <p:cNvSpPr/>
          <p:nvPr>
            <p:custDataLst>
              <p:tags r:id="rId12"/>
            </p:custDataLst>
          </p:nvPr>
        </p:nvSpPr>
        <p:spPr>
          <a:xfrm>
            <a:off x="6469886" y="4274209"/>
            <a:ext cx="228018" cy="22801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2" name="文本框 85"/>
          <p:cNvSpPr txBox="1"/>
          <p:nvPr>
            <p:custDataLst>
              <p:tags r:id="rId13"/>
            </p:custDataLst>
          </p:nvPr>
        </p:nvSpPr>
        <p:spPr>
          <a:xfrm>
            <a:off x="6868732" y="4169637"/>
            <a:ext cx="4064047" cy="133220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遗传因素在妇科疾病预防中的意义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96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常见妇科疾病的遗传风险</a:t>
            </a:r>
            <a:endParaRPr lang="zh-CN" altLang="en-US"/>
          </a:p>
        </p:txBody>
      </p:sp>
      <p:sp>
        <p:nvSpPr>
          <p:cNvPr id="1048998" name="椭圆 262"/>
          <p:cNvSpPr/>
          <p:nvPr>
            <p:custDataLst>
              <p:tags r:id="rId2"/>
            </p:custDataLst>
          </p:nvPr>
        </p:nvSpPr>
        <p:spPr>
          <a:xfrm>
            <a:off x="2472057" y="3985899"/>
            <a:ext cx="7241034" cy="1894419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0" name="椭圆 263"/>
          <p:cNvSpPr/>
          <p:nvPr>
            <p:custDataLst>
              <p:tags r:id="rId3"/>
            </p:custDataLst>
          </p:nvPr>
        </p:nvSpPr>
        <p:spPr>
          <a:xfrm>
            <a:off x="3310835" y="4065016"/>
            <a:ext cx="5490042" cy="162686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2" name="椭圆 264"/>
          <p:cNvSpPr/>
          <p:nvPr>
            <p:custDataLst>
              <p:tags r:id="rId4"/>
            </p:custDataLst>
          </p:nvPr>
        </p:nvSpPr>
        <p:spPr>
          <a:xfrm>
            <a:off x="4096225" y="4297867"/>
            <a:ext cx="3918378" cy="1161131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4" name="椭圆 265"/>
          <p:cNvSpPr/>
          <p:nvPr>
            <p:custDataLst>
              <p:tags r:id="rId5"/>
            </p:custDataLst>
          </p:nvPr>
        </p:nvSpPr>
        <p:spPr>
          <a:xfrm>
            <a:off x="4760043" y="4494697"/>
            <a:ext cx="2590495" cy="76764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6" name="椭圆 266"/>
          <p:cNvSpPr/>
          <p:nvPr>
            <p:custDataLst>
              <p:tags r:id="rId6"/>
            </p:custDataLst>
          </p:nvPr>
        </p:nvSpPr>
        <p:spPr>
          <a:xfrm>
            <a:off x="5440585" y="4696030"/>
            <a:ext cx="1490066" cy="441551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920392" y="4622701"/>
            <a:ext cx="0" cy="8340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8" name="椭圆 268"/>
          <p:cNvSpPr/>
          <p:nvPr>
            <p:custDataLst>
              <p:tags r:id="rId8"/>
            </p:custDataLst>
          </p:nvPr>
        </p:nvSpPr>
        <p:spPr>
          <a:xfrm flipV="1">
            <a:off x="2830339" y="4439379"/>
            <a:ext cx="172115" cy="17210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0" name="椭圆 269"/>
          <p:cNvSpPr/>
          <p:nvPr>
            <p:custDataLst>
              <p:tags r:id="rId9"/>
            </p:custDataLst>
          </p:nvPr>
        </p:nvSpPr>
        <p:spPr>
          <a:xfrm flipV="1">
            <a:off x="2871506" y="4481189"/>
            <a:ext cx="89179" cy="8917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2" name="椭圆 270"/>
          <p:cNvSpPr/>
          <p:nvPr>
            <p:custDataLst>
              <p:tags r:id="rId10"/>
            </p:custDataLst>
          </p:nvPr>
        </p:nvSpPr>
        <p:spPr>
          <a:xfrm flipV="1">
            <a:off x="7760089" y="3637909"/>
            <a:ext cx="103611" cy="10360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12191" y="3751118"/>
            <a:ext cx="0" cy="189441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4" name="椭圆 272"/>
          <p:cNvSpPr/>
          <p:nvPr>
            <p:custDataLst>
              <p:tags r:id="rId12"/>
            </p:custDataLst>
          </p:nvPr>
        </p:nvSpPr>
        <p:spPr>
          <a:xfrm flipV="1">
            <a:off x="4042836" y="3514408"/>
            <a:ext cx="381509" cy="38149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32591" y="3927364"/>
            <a:ext cx="0" cy="100100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14282" y="3619898"/>
            <a:ext cx="0" cy="8340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6" name="椭圆 275"/>
          <p:cNvSpPr/>
          <p:nvPr>
            <p:custDataLst>
              <p:tags r:id="rId15"/>
            </p:custDataLst>
          </p:nvPr>
        </p:nvSpPr>
        <p:spPr>
          <a:xfrm flipV="1">
            <a:off x="7024229" y="3436576"/>
            <a:ext cx="172115" cy="17210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8" name="椭圆 276"/>
          <p:cNvSpPr/>
          <p:nvPr>
            <p:custDataLst>
              <p:tags r:id="rId16"/>
            </p:custDataLst>
          </p:nvPr>
        </p:nvSpPr>
        <p:spPr>
          <a:xfrm flipV="1">
            <a:off x="7065396" y="3478386"/>
            <a:ext cx="89179" cy="8917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0" name="椭圆 277"/>
          <p:cNvSpPr/>
          <p:nvPr>
            <p:custDataLst>
              <p:tags r:id="rId17"/>
            </p:custDataLst>
          </p:nvPr>
        </p:nvSpPr>
        <p:spPr>
          <a:xfrm flipV="1">
            <a:off x="3795191" y="4283716"/>
            <a:ext cx="103611" cy="10360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47293" y="4396926"/>
            <a:ext cx="0" cy="109539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2" name="椭圆 279"/>
          <p:cNvSpPr/>
          <p:nvPr>
            <p:custDataLst>
              <p:tags r:id="rId19"/>
            </p:custDataLst>
          </p:nvPr>
        </p:nvSpPr>
        <p:spPr>
          <a:xfrm flipV="1">
            <a:off x="8490804" y="4515924"/>
            <a:ext cx="259872" cy="25986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19451" y="4804093"/>
            <a:ext cx="0" cy="40638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4" name="椭圆 281"/>
          <p:cNvSpPr/>
          <p:nvPr>
            <p:custDataLst>
              <p:tags r:id="rId21"/>
            </p:custDataLst>
          </p:nvPr>
        </p:nvSpPr>
        <p:spPr>
          <a:xfrm flipV="1">
            <a:off x="4967165" y="4822747"/>
            <a:ext cx="321899" cy="3218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25400" y="5195823"/>
            <a:ext cx="0" cy="71109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6" name="图形 15"/>
          <p:cNvSpPr/>
          <p:nvPr>
            <p:custDataLst>
              <p:tags r:id="rId23"/>
            </p:custDataLst>
          </p:nvPr>
        </p:nvSpPr>
        <p:spPr>
          <a:xfrm>
            <a:off x="5033418" y="4891573"/>
            <a:ext cx="184062" cy="179350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28" name="图形 19"/>
          <p:cNvSpPr/>
          <p:nvPr>
            <p:custDataLst>
              <p:tags r:id="rId24"/>
            </p:custDataLst>
          </p:nvPr>
        </p:nvSpPr>
        <p:spPr>
          <a:xfrm>
            <a:off x="8557700" y="4588609"/>
            <a:ext cx="126056" cy="113514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30" name="图形 27"/>
          <p:cNvSpPr/>
          <p:nvPr>
            <p:custDataLst>
              <p:tags r:id="rId25"/>
            </p:custDataLst>
          </p:nvPr>
        </p:nvSpPr>
        <p:spPr>
          <a:xfrm>
            <a:off x="4144467" y="3636622"/>
            <a:ext cx="178262" cy="137103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32" name="任意多边形: 形状 286"/>
          <p:cNvSpPr/>
          <p:nvPr>
            <p:custDataLst>
              <p:tags r:id="rId26"/>
            </p:custDataLst>
          </p:nvPr>
        </p:nvSpPr>
        <p:spPr>
          <a:xfrm>
            <a:off x="5431580" y="3586450"/>
            <a:ext cx="1321953" cy="1321959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34" name="正文"/>
          <p:cNvSpPr txBox="1"/>
          <p:nvPr>
            <p:custDataLst>
              <p:tags r:id="rId27"/>
            </p:custDataLst>
          </p:nvPr>
        </p:nvSpPr>
        <p:spPr>
          <a:xfrm>
            <a:off x="694800" y="3657849"/>
            <a:ext cx="2124032" cy="79610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乳腺癌：家族中有乳腺癌患者的女性，其患病风险较高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正文"/>
          <p:cNvSpPr txBox="1"/>
          <p:nvPr>
            <p:custDataLst>
              <p:tags r:id="rId28"/>
            </p:custDataLst>
          </p:nvPr>
        </p:nvSpPr>
        <p:spPr>
          <a:xfrm>
            <a:off x="9366890" y="3657849"/>
            <a:ext cx="2124032" cy="79610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盆腔炎：家族中有盆腔炎患者的女性，其患病风险较高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正文"/>
          <p:cNvSpPr txBox="1"/>
          <p:nvPr>
            <p:custDataLst>
              <p:tags r:id="rId29"/>
            </p:custDataLst>
          </p:nvPr>
        </p:nvSpPr>
        <p:spPr>
          <a:xfrm>
            <a:off x="8207137" y="2612593"/>
            <a:ext cx="2124032" cy="79610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阴道炎：家族中有阴道炎患者的女性，其患病风险较高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正文"/>
          <p:cNvSpPr txBox="1"/>
          <p:nvPr>
            <p:custDataLst>
              <p:tags r:id="rId30"/>
            </p:custDataLst>
          </p:nvPr>
        </p:nvSpPr>
        <p:spPr>
          <a:xfrm>
            <a:off x="1854552" y="2612593"/>
            <a:ext cx="2124032" cy="79610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卵巢癌：家族中有卵巢癌患者的女性，其患病风险较高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正文"/>
          <p:cNvSpPr txBox="1"/>
          <p:nvPr>
            <p:custDataLst>
              <p:tags r:id="rId31"/>
            </p:custDataLst>
          </p:nvPr>
        </p:nvSpPr>
        <p:spPr>
          <a:xfrm>
            <a:off x="6440815" y="1567980"/>
            <a:ext cx="2124032" cy="79610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宫颈癌：家族中有宫颈癌患者的女性，其患病风险较高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正文"/>
          <p:cNvSpPr txBox="1"/>
          <p:nvPr>
            <p:custDataLst>
              <p:tags r:id="rId32"/>
            </p:custDataLst>
          </p:nvPr>
        </p:nvSpPr>
        <p:spPr>
          <a:xfrm>
            <a:off x="3620874" y="1567980"/>
            <a:ext cx="2124032" cy="79610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83333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子宫内膜癌：家族中有子宫内膜癌患者的女性，其患病风险较高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78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遗传风险评估的方法</a:t>
            </a:r>
            <a:endParaRPr lang="zh-CN" altLang="en-US"/>
          </a:p>
        </p:txBody>
      </p:sp>
      <p:sp>
        <p:nvSpPr>
          <p:cNvPr id="104908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12386" y="1519049"/>
            <a:ext cx="842112" cy="245036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33199" y="4248809"/>
            <a:ext cx="800544" cy="2198806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18"/>
          <p:cNvSpPr/>
          <p:nvPr>
            <p:custDataLst>
              <p:tags r:id="rId4"/>
            </p:custDataLst>
          </p:nvPr>
        </p:nvSpPr>
        <p:spPr>
          <a:xfrm>
            <a:off x="6433730" y="2320065"/>
            <a:ext cx="2198806" cy="331827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19"/>
          <p:cNvSpPr/>
          <p:nvPr>
            <p:custDataLst>
              <p:tags r:id="rId5"/>
            </p:custDataLst>
          </p:nvPr>
        </p:nvSpPr>
        <p:spPr>
          <a:xfrm flipV="1">
            <a:off x="6308216" y="1690605"/>
            <a:ext cx="2450365" cy="1177522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98338" y="1519680"/>
            <a:ext cx="842112" cy="244893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520414" y="4248809"/>
            <a:ext cx="800544" cy="2198806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4"/>
          <p:cNvSpPr/>
          <p:nvPr>
            <p:custDataLst>
              <p:tags r:id="rId8"/>
            </p:custDataLst>
          </p:nvPr>
        </p:nvSpPr>
        <p:spPr>
          <a:xfrm>
            <a:off x="820944" y="2320065"/>
            <a:ext cx="2198806" cy="331827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5"/>
          <p:cNvSpPr/>
          <p:nvPr>
            <p:custDataLst>
              <p:tags r:id="rId9"/>
            </p:custDataLst>
          </p:nvPr>
        </p:nvSpPr>
        <p:spPr>
          <a:xfrm flipV="1">
            <a:off x="694800" y="1690605"/>
            <a:ext cx="2448931" cy="1177522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20944" y="3018273"/>
            <a:ext cx="2198806" cy="1981091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家族史调查：了解家族中是否有妇科疾病的历史</a:t>
            </a: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3730" y="3018273"/>
            <a:ext cx="2198806" cy="1981091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环境因素评估：评估生活环境、饮食习惯等对妇科疾病的影响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77580" y="1532294"/>
            <a:ext cx="842112" cy="244893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99024" y="4261424"/>
            <a:ext cx="800544" cy="2198806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11"/>
          <p:cNvSpPr/>
          <p:nvPr>
            <p:custDataLst>
              <p:tags r:id="rId14"/>
            </p:custDataLst>
          </p:nvPr>
        </p:nvSpPr>
        <p:spPr>
          <a:xfrm>
            <a:off x="3699555" y="2332048"/>
            <a:ext cx="2198806" cy="331827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12"/>
          <p:cNvSpPr/>
          <p:nvPr>
            <p:custDataLst>
              <p:tags r:id="rId15"/>
            </p:custDataLst>
          </p:nvPr>
        </p:nvSpPr>
        <p:spPr>
          <a:xfrm flipV="1">
            <a:off x="3574041" y="1703850"/>
            <a:ext cx="2448931" cy="1177522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845930" y="1556892"/>
            <a:ext cx="842112" cy="244893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867375" y="4284760"/>
            <a:ext cx="800544" cy="2200240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25"/>
          <p:cNvSpPr/>
          <p:nvPr>
            <p:custDataLst>
              <p:tags r:id="rId18"/>
            </p:custDataLst>
          </p:nvPr>
        </p:nvSpPr>
        <p:spPr>
          <a:xfrm>
            <a:off x="9167274" y="2356647"/>
            <a:ext cx="2200240" cy="331827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26"/>
          <p:cNvSpPr/>
          <p:nvPr>
            <p:custDataLst>
              <p:tags r:id="rId19"/>
            </p:custDataLst>
          </p:nvPr>
        </p:nvSpPr>
        <p:spPr>
          <a:xfrm flipV="1">
            <a:off x="9042392" y="1728448"/>
            <a:ext cx="2448931" cy="1177522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167905" y="3054855"/>
            <a:ext cx="2198806" cy="1981091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综合评估：结合家族史、基因检测和环境因素，进行综合评估，确定遗传风险等级。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99555" y="3030257"/>
            <a:ext cx="2198806" cy="1981091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基因检测：通过基因检测技术，检测是否有遗传性妇科疾病的基因突变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5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03</a:t>
            </a:r>
            <a:endParaRPr lang="zh-CN" altLang="en-US"/>
          </a:p>
        </p:txBody>
      </p:sp>
      <p:sp>
        <p:nvSpPr>
          <p:cNvPr id="104915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rgbClr val="FFFFFF"/>
                </a:solidFill>
              </a:rPr>
              <a:t>预防妇科疾病的策略</a:t>
            </a: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88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18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定期进行妇科检查</a:t>
            </a:r>
            <a:endParaRPr lang="zh-CN" altLang="en-US"/>
          </a:p>
        </p:txBody>
      </p:sp>
      <p:sp>
        <p:nvSpPr>
          <p:cNvPr id="1049220" name="任意多边形 35"/>
          <p:cNvSpPr/>
          <p:nvPr>
            <p:custDataLst>
              <p:tags r:id="rId2"/>
            </p:custDataLst>
          </p:nvPr>
        </p:nvSpPr>
        <p:spPr>
          <a:xfrm>
            <a:off x="694800" y="1396840"/>
            <a:ext cx="10796676" cy="1027838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222" name="任意多边形 39"/>
          <p:cNvSpPr/>
          <p:nvPr>
            <p:custDataLst>
              <p:tags r:id="rId3"/>
            </p:custDataLst>
          </p:nvPr>
        </p:nvSpPr>
        <p:spPr>
          <a:xfrm>
            <a:off x="776702" y="1485619"/>
            <a:ext cx="10633497" cy="850905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57" name="直接连接符 40"/>
          <p:cNvCxnSpPr/>
          <p:nvPr>
            <p:custDataLst>
              <p:tags r:id="rId4"/>
            </p:custDataLst>
          </p:nvPr>
        </p:nvCxnSpPr>
        <p:spPr>
          <a:xfrm flipH="1">
            <a:off x="2061499" y="1705692"/>
            <a:ext cx="0" cy="425140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24" name="正文"/>
          <p:cNvSpPr txBox="1"/>
          <p:nvPr>
            <p:custDataLst>
              <p:tags r:id="rId5"/>
            </p:custDataLst>
          </p:nvPr>
        </p:nvSpPr>
        <p:spPr>
          <a:xfrm>
            <a:off x="2320960" y="1471240"/>
            <a:ext cx="8867916" cy="865285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检查时间：每年一次或根据医生建议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26" name="矩形 4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flipH="1">
            <a:off x="1002401" y="1467489"/>
            <a:ext cx="885916" cy="88654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228" name="任意多边形 45"/>
          <p:cNvSpPr/>
          <p:nvPr>
            <p:custDataLst>
              <p:tags r:id="rId7"/>
            </p:custDataLst>
          </p:nvPr>
        </p:nvSpPr>
        <p:spPr>
          <a:xfrm>
            <a:off x="694800" y="2614741"/>
            <a:ext cx="10796676" cy="1027838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230" name="任意多边形 46"/>
          <p:cNvSpPr/>
          <p:nvPr>
            <p:custDataLst>
              <p:tags r:id="rId8"/>
            </p:custDataLst>
          </p:nvPr>
        </p:nvSpPr>
        <p:spPr>
          <a:xfrm>
            <a:off x="776702" y="2703520"/>
            <a:ext cx="10633497" cy="850905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59" name="直接连接符 47"/>
          <p:cNvCxnSpPr/>
          <p:nvPr>
            <p:custDataLst>
              <p:tags r:id="rId9"/>
            </p:custDataLst>
          </p:nvPr>
        </p:nvCxnSpPr>
        <p:spPr>
          <a:xfrm flipH="1">
            <a:off x="2061499" y="2923592"/>
            <a:ext cx="0" cy="425140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32" name="正文"/>
          <p:cNvSpPr txBox="1"/>
          <p:nvPr>
            <p:custDataLst>
              <p:tags r:id="rId10"/>
            </p:custDataLst>
          </p:nvPr>
        </p:nvSpPr>
        <p:spPr>
          <a:xfrm>
            <a:off x="2320960" y="2689140"/>
            <a:ext cx="8867916" cy="865285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检查项目：包括但不限于宫颈癌筛查、乳腺癌筛查、卵巢癌筛查等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34" name="矩形 4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 flipH="1">
            <a:off x="1002401" y="2685389"/>
            <a:ext cx="885916" cy="88654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236" name="任意多边形 51"/>
          <p:cNvSpPr/>
          <p:nvPr>
            <p:custDataLst>
              <p:tags r:id="rId12"/>
            </p:custDataLst>
          </p:nvPr>
        </p:nvSpPr>
        <p:spPr>
          <a:xfrm>
            <a:off x="694800" y="3832641"/>
            <a:ext cx="10796676" cy="1027838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238" name="任意多边形 52"/>
          <p:cNvSpPr/>
          <p:nvPr>
            <p:custDataLst>
              <p:tags r:id="rId13"/>
            </p:custDataLst>
          </p:nvPr>
        </p:nvSpPr>
        <p:spPr>
          <a:xfrm>
            <a:off x="776702" y="3921420"/>
            <a:ext cx="10633497" cy="850905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61" name="直接连接符 53"/>
          <p:cNvCxnSpPr/>
          <p:nvPr>
            <p:custDataLst>
              <p:tags r:id="rId14"/>
            </p:custDataLst>
          </p:nvPr>
        </p:nvCxnSpPr>
        <p:spPr>
          <a:xfrm flipH="1">
            <a:off x="2061499" y="4141493"/>
            <a:ext cx="0" cy="425140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40" name="正文"/>
          <p:cNvSpPr txBox="1"/>
          <p:nvPr>
            <p:custDataLst>
              <p:tags r:id="rId15"/>
            </p:custDataLst>
          </p:nvPr>
        </p:nvSpPr>
        <p:spPr>
          <a:xfrm>
            <a:off x="2320960" y="3907041"/>
            <a:ext cx="8867916" cy="865285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检查目的：早期发现妇科疾病，及时治疗，降低患病风险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42" name="矩形 55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>
            <a:off x="1002401" y="3903290"/>
            <a:ext cx="885916" cy="88654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244" name="任意多边形 57"/>
          <p:cNvSpPr/>
          <p:nvPr>
            <p:custDataLst>
              <p:tags r:id="rId17"/>
            </p:custDataLst>
          </p:nvPr>
        </p:nvSpPr>
        <p:spPr>
          <a:xfrm>
            <a:off x="694800" y="5050542"/>
            <a:ext cx="10796676" cy="1027838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246" name="任意多边形 58"/>
          <p:cNvSpPr/>
          <p:nvPr>
            <p:custDataLst>
              <p:tags r:id="rId18"/>
            </p:custDataLst>
          </p:nvPr>
        </p:nvSpPr>
        <p:spPr>
          <a:xfrm>
            <a:off x="776702" y="5139321"/>
            <a:ext cx="10633497" cy="850905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63" name="直接连接符 59"/>
          <p:cNvCxnSpPr/>
          <p:nvPr>
            <p:custDataLst>
              <p:tags r:id="rId19"/>
            </p:custDataLst>
          </p:nvPr>
        </p:nvCxnSpPr>
        <p:spPr>
          <a:xfrm flipH="1">
            <a:off x="2061499" y="5359393"/>
            <a:ext cx="0" cy="425140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48" name="正文"/>
          <p:cNvSpPr txBox="1"/>
          <p:nvPr>
            <p:custDataLst>
              <p:tags r:id="rId20"/>
            </p:custDataLst>
          </p:nvPr>
        </p:nvSpPr>
        <p:spPr>
          <a:xfrm>
            <a:off x="2320960" y="5124941"/>
            <a:ext cx="8867916" cy="865285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注意事项：选择正规医院，遵循医生建议，做好个人卫生防护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50" name="矩形 61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1002401" y="5121190"/>
            <a:ext cx="885916" cy="88654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84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保持健康的生活方式</a:t>
            </a:r>
            <a:endParaRPr lang="zh-CN" altLang="en-US"/>
          </a:p>
        </p:txBody>
      </p:sp>
      <p:sp>
        <p:nvSpPr>
          <p:cNvPr id="1049286" name="矩形: 圆角 2"/>
          <p:cNvSpPr/>
          <p:nvPr>
            <p:custDataLst>
              <p:tags r:id="rId2"/>
            </p:custDataLst>
          </p:nvPr>
        </p:nvSpPr>
        <p:spPr>
          <a:xfrm>
            <a:off x="694800" y="1395792"/>
            <a:ext cx="4980463" cy="1361333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9288" name="Freeform 6"/>
          <p:cNvSpPr/>
          <p:nvPr>
            <p:custDataLst>
              <p:tags r:id="rId3"/>
            </p:custDataLst>
          </p:nvPr>
        </p:nvSpPr>
        <p:spPr bwMode="auto">
          <a:xfrm>
            <a:off x="694800" y="1492924"/>
            <a:ext cx="1007361" cy="1167903"/>
          </a:xfrm>
          <a:custGeom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90" name="正文"/>
          <p:cNvSpPr txBox="1"/>
          <p:nvPr>
            <p:custDataLst>
              <p:tags r:id="rId4"/>
            </p:custDataLst>
          </p:nvPr>
        </p:nvSpPr>
        <p:spPr>
          <a:xfrm>
            <a:off x="1721264" y="1405819"/>
            <a:ext cx="3638918" cy="1341288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均衡饮食：多吃蔬菜水果，少吃油腻食物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92" name="矩形: 圆角 61"/>
          <p:cNvSpPr/>
          <p:nvPr>
            <p:custDataLst>
              <p:tags r:id="rId5"/>
            </p:custDataLst>
          </p:nvPr>
        </p:nvSpPr>
        <p:spPr>
          <a:xfrm>
            <a:off x="6510179" y="1395792"/>
            <a:ext cx="4980463" cy="1361333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9294" name="Freeform 6"/>
          <p:cNvSpPr/>
          <p:nvPr>
            <p:custDataLst>
              <p:tags r:id="rId6"/>
            </p:custDataLst>
          </p:nvPr>
        </p:nvSpPr>
        <p:spPr bwMode="auto">
          <a:xfrm>
            <a:off x="6510179" y="1492924"/>
            <a:ext cx="1007361" cy="1167903"/>
          </a:xfrm>
          <a:custGeom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96" name="正文"/>
          <p:cNvSpPr txBox="1"/>
          <p:nvPr>
            <p:custDataLst>
              <p:tags r:id="rId7"/>
            </p:custDataLst>
          </p:nvPr>
        </p:nvSpPr>
        <p:spPr>
          <a:xfrm>
            <a:off x="7536643" y="1405819"/>
            <a:ext cx="3638918" cy="1341288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适量运动：每天进行适当的运动，如散步、瑜伽等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98" name="矩形: 圆角 99"/>
          <p:cNvSpPr/>
          <p:nvPr>
            <p:custDataLst>
              <p:tags r:id="rId8"/>
            </p:custDataLst>
          </p:nvPr>
        </p:nvSpPr>
        <p:spPr>
          <a:xfrm>
            <a:off x="694800" y="3057060"/>
            <a:ext cx="4980463" cy="1361333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9300" name="Freeform 6"/>
          <p:cNvSpPr/>
          <p:nvPr>
            <p:custDataLst>
              <p:tags r:id="rId9"/>
            </p:custDataLst>
          </p:nvPr>
        </p:nvSpPr>
        <p:spPr bwMode="auto">
          <a:xfrm>
            <a:off x="694800" y="3153566"/>
            <a:ext cx="1007361" cy="1167903"/>
          </a:xfrm>
          <a:custGeom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02" name="正文"/>
          <p:cNvSpPr txBox="1"/>
          <p:nvPr>
            <p:custDataLst>
              <p:tags r:id="rId10"/>
            </p:custDataLst>
          </p:nvPr>
        </p:nvSpPr>
        <p:spPr>
          <a:xfrm>
            <a:off x="1721264" y="3067087"/>
            <a:ext cx="3638918" cy="1341288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保持良好的作息：早睡早起，避免熬夜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04" name="矩形: 圆角 95"/>
          <p:cNvSpPr/>
          <p:nvPr>
            <p:custDataLst>
              <p:tags r:id="rId11"/>
            </p:custDataLst>
          </p:nvPr>
        </p:nvSpPr>
        <p:spPr>
          <a:xfrm>
            <a:off x="6510179" y="3057060"/>
            <a:ext cx="4980463" cy="1361333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9306" name="Freeform 6"/>
          <p:cNvSpPr/>
          <p:nvPr>
            <p:custDataLst>
              <p:tags r:id="rId12"/>
            </p:custDataLst>
          </p:nvPr>
        </p:nvSpPr>
        <p:spPr bwMode="auto">
          <a:xfrm>
            <a:off x="6510179" y="3153566"/>
            <a:ext cx="1007361" cy="1167903"/>
          </a:xfrm>
          <a:custGeom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08" name="正文"/>
          <p:cNvSpPr txBox="1"/>
          <p:nvPr>
            <p:custDataLst>
              <p:tags r:id="rId13"/>
            </p:custDataLst>
          </p:nvPr>
        </p:nvSpPr>
        <p:spPr>
          <a:xfrm>
            <a:off x="7536643" y="3067087"/>
            <a:ext cx="3638918" cy="1341288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控制体重：保持适当的体重，避免肥胖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10" name="矩形: 圆角 110"/>
          <p:cNvSpPr/>
          <p:nvPr>
            <p:custDataLst>
              <p:tags r:id="rId14"/>
            </p:custDataLst>
          </p:nvPr>
        </p:nvSpPr>
        <p:spPr>
          <a:xfrm>
            <a:off x="694800" y="4718329"/>
            <a:ext cx="4980463" cy="1361333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9312" name="Freeform 6"/>
          <p:cNvSpPr/>
          <p:nvPr>
            <p:custDataLst>
              <p:tags r:id="rId15"/>
            </p:custDataLst>
          </p:nvPr>
        </p:nvSpPr>
        <p:spPr bwMode="auto">
          <a:xfrm>
            <a:off x="694800" y="4814834"/>
            <a:ext cx="1007361" cy="1167903"/>
          </a:xfrm>
          <a:custGeom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14" name="正文"/>
          <p:cNvSpPr txBox="1"/>
          <p:nvPr>
            <p:custDataLst>
              <p:tags r:id="rId16"/>
            </p:custDataLst>
          </p:nvPr>
        </p:nvSpPr>
        <p:spPr>
          <a:xfrm>
            <a:off x="1721264" y="4728355"/>
            <a:ext cx="3638918" cy="1341288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戒烟限酒：尽量避免吸烟和过量饮酒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16" name="矩形: 圆角 106"/>
          <p:cNvSpPr/>
          <p:nvPr>
            <p:custDataLst>
              <p:tags r:id="rId17"/>
            </p:custDataLst>
          </p:nvPr>
        </p:nvSpPr>
        <p:spPr>
          <a:xfrm>
            <a:off x="6510179" y="4718329"/>
            <a:ext cx="4980463" cy="1361333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9318" name="Freeform 6"/>
          <p:cNvSpPr/>
          <p:nvPr>
            <p:custDataLst>
              <p:tags r:id="rId18"/>
            </p:custDataLst>
          </p:nvPr>
        </p:nvSpPr>
        <p:spPr bwMode="auto">
          <a:xfrm>
            <a:off x="6510179" y="4814834"/>
            <a:ext cx="1007361" cy="1167903"/>
          </a:xfrm>
          <a:custGeom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635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44145" tIns="71755" rIns="71755" bIns="36195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20" name="正文"/>
          <p:cNvSpPr txBox="1"/>
          <p:nvPr>
            <p:custDataLst>
              <p:tags r:id="rId19"/>
            </p:custDataLst>
          </p:nvPr>
        </p:nvSpPr>
        <p:spPr>
          <a:xfrm>
            <a:off x="7536643" y="4728355"/>
            <a:ext cx="3638918" cy="1341288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定期体检：定期进行妇科检查，及时发现和治疗疾病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54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针对不同疾病采取相应的预防措施</a:t>
            </a:r>
            <a:endParaRPr lang="zh-CN" altLang="en-US"/>
          </a:p>
        </p:txBody>
      </p:sp>
      <p:sp>
        <p:nvSpPr>
          <p:cNvPr id="1049356" name="矩形: 圆角"/>
          <p:cNvSpPr/>
          <p:nvPr>
            <p:custDataLst>
              <p:tags r:id="rId2"/>
            </p:custDataLst>
          </p:nvPr>
        </p:nvSpPr>
        <p:spPr>
          <a:xfrm>
            <a:off x="694800" y="1506451"/>
            <a:ext cx="5116485" cy="1208335"/>
          </a:xfrm>
          <a:prstGeom prst="roundRect">
            <a:avLst>
              <a:gd name="adj" fmla="val 5404"/>
            </a:avLst>
          </a:prstGeom>
          <a:solidFill>
            <a:srgbClr val="FFFFFF"/>
          </a:solidFill>
          <a:ln>
            <a:solidFill>
              <a:schemeClr val="tx1">
                <a:alpha val="5000"/>
              </a:schemeClr>
            </a:solidFill>
          </a:ln>
          <a:effectLst>
            <a:outerShdw blurRad="2794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8" name="直角三角形"/>
          <p:cNvSpPr/>
          <p:nvPr>
            <p:custDataLst>
              <p:tags r:id="rId3"/>
            </p:custDataLst>
          </p:nvPr>
        </p:nvSpPr>
        <p:spPr>
          <a:xfrm>
            <a:off x="1664978" y="1391760"/>
            <a:ext cx="118447" cy="117197"/>
          </a:xfrm>
          <a:prstGeom prst="rtTriangl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0" name="矩形: 圆角"/>
          <p:cNvSpPr/>
          <p:nvPr>
            <p:custDataLst>
              <p:tags r:id="rId4"/>
            </p:custDataLst>
          </p:nvPr>
        </p:nvSpPr>
        <p:spPr>
          <a:xfrm>
            <a:off x="1029474" y="1383612"/>
            <a:ext cx="653501" cy="795947"/>
          </a:xfrm>
          <a:prstGeom prst="roundRect">
            <a:avLst>
              <a:gd name="adj" fmla="val 443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2" name="装饰3"/>
          <p:cNvSpPr/>
          <p:nvPr>
            <p:custDataLst>
              <p:tags r:id="rId5"/>
            </p:custDataLst>
          </p:nvPr>
        </p:nvSpPr>
        <p:spPr>
          <a:xfrm>
            <a:off x="5323201" y="2534915"/>
            <a:ext cx="501384" cy="188019"/>
          </a:xfrm>
          <a:custGeom>
            <a:gdLst>
              <a:gd name="connsiteX0" fmla="*/ 95251 w 507999"/>
              <a:gd name="connsiteY0" fmla="*/ 1 h 190502"/>
              <a:gd name="connsiteX1" fmla="*/ 412748 w 507999"/>
              <a:gd name="connsiteY1" fmla="*/ 2 h 190502"/>
              <a:gd name="connsiteX2" fmla="*/ 507999 w 507999"/>
              <a:gd name="connsiteY2" fmla="*/ 95252 h 190502"/>
              <a:gd name="connsiteX3" fmla="*/ 412751 w 507999"/>
              <a:gd name="connsiteY3" fmla="*/ 190502 h 190502"/>
              <a:gd name="connsiteX4" fmla="*/ 95250 w 507999"/>
              <a:gd name="connsiteY4" fmla="*/ 190502 h 190502"/>
              <a:gd name="connsiteX5" fmla="*/ 1 w 507999"/>
              <a:gd name="connsiteY5" fmla="*/ 95250 h 190502"/>
              <a:gd name="connsiteX6" fmla="*/ 95251 w 507999"/>
              <a:gd name="connsiteY6" fmla="*/ 1 h 19050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999" h="190502">
                <a:moveTo>
                  <a:pt x="95251" y="1"/>
                </a:moveTo>
                <a:lnTo>
                  <a:pt x="412748" y="2"/>
                </a:lnTo>
                <a:cubicBezTo>
                  <a:pt x="465354" y="0"/>
                  <a:pt x="508002" y="42647"/>
                  <a:pt x="507999" y="95252"/>
                </a:cubicBezTo>
                <a:cubicBezTo>
                  <a:pt x="508001" y="147852"/>
                  <a:pt x="465356" y="190500"/>
                  <a:pt x="412751" y="190502"/>
                </a:cubicBezTo>
                <a:lnTo>
                  <a:pt x="95250" y="190502"/>
                </a:lnTo>
                <a:cubicBezTo>
                  <a:pt x="42651" y="190501"/>
                  <a:pt x="1" y="147856"/>
                  <a:pt x="1" y="95250"/>
                </a:cubicBezTo>
                <a:cubicBezTo>
                  <a:pt x="0" y="42646"/>
                  <a:pt x="42648" y="-1"/>
                  <a:pt x="95251" y="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4" name="装饰2"/>
          <p:cNvSpPr/>
          <p:nvPr>
            <p:custDataLst>
              <p:tags r:id="rId6"/>
            </p:custDataLst>
          </p:nvPr>
        </p:nvSpPr>
        <p:spPr>
          <a:xfrm>
            <a:off x="5636566" y="2221550"/>
            <a:ext cx="188019" cy="501384"/>
          </a:xfrm>
          <a:custGeom>
            <a:gdLst>
              <a:gd name="connsiteX0" fmla="*/ 95252 w 190502"/>
              <a:gd name="connsiteY0" fmla="*/ 1 h 508001"/>
              <a:gd name="connsiteX1" fmla="*/ 190500 w 190502"/>
              <a:gd name="connsiteY1" fmla="*/ 95251 h 508001"/>
              <a:gd name="connsiteX2" fmla="*/ 190502 w 190502"/>
              <a:gd name="connsiteY2" fmla="*/ 412753 h 508001"/>
              <a:gd name="connsiteX3" fmla="*/ 95252 w 190502"/>
              <a:gd name="connsiteY3" fmla="*/ 508001 h 508001"/>
              <a:gd name="connsiteX4" fmla="*/ 1 w 190502"/>
              <a:gd name="connsiteY4" fmla="*/ 412751 h 508001"/>
              <a:gd name="connsiteX5" fmla="*/ 3 w 190502"/>
              <a:gd name="connsiteY5" fmla="*/ 95251 h 508001"/>
              <a:gd name="connsiteX6" fmla="*/ 95252 w 190502"/>
              <a:gd name="connsiteY6" fmla="*/ 1 h 5080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2" h="508000">
                <a:moveTo>
                  <a:pt x="95252" y="1"/>
                </a:moveTo>
                <a:cubicBezTo>
                  <a:pt x="147856" y="1"/>
                  <a:pt x="190504" y="42645"/>
                  <a:pt x="190500" y="95251"/>
                </a:cubicBezTo>
                <a:lnTo>
                  <a:pt x="190502" y="412753"/>
                </a:lnTo>
                <a:cubicBezTo>
                  <a:pt x="190503" y="465354"/>
                  <a:pt x="147855" y="508000"/>
                  <a:pt x="95252" y="508001"/>
                </a:cubicBezTo>
                <a:cubicBezTo>
                  <a:pt x="42643" y="507998"/>
                  <a:pt x="-1" y="465355"/>
                  <a:pt x="1" y="412751"/>
                </a:cubicBezTo>
                <a:lnTo>
                  <a:pt x="3" y="95251"/>
                </a:lnTo>
                <a:cubicBezTo>
                  <a:pt x="2" y="42646"/>
                  <a:pt x="42646" y="-2"/>
                  <a:pt x="95252" y="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6" name="装饰1"/>
          <p:cNvSpPr/>
          <p:nvPr>
            <p:custDataLst>
              <p:tags r:id="rId7"/>
            </p:custDataLst>
          </p:nvPr>
        </p:nvSpPr>
        <p:spPr>
          <a:xfrm>
            <a:off x="5278076" y="2184573"/>
            <a:ext cx="542121" cy="542121"/>
          </a:xfrm>
          <a:custGeom>
            <a:gdLst>
              <a:gd name="connsiteX0" fmla="*/ 95251 w 548992"/>
              <a:gd name="connsiteY0" fmla="*/ 1 h 548992"/>
              <a:gd name="connsiteX1" fmla="*/ 162602 w 548992"/>
              <a:gd name="connsiteY1" fmla="*/ 27900 h 548992"/>
              <a:gd name="connsiteX2" fmla="*/ 521094 w 548992"/>
              <a:gd name="connsiteY2" fmla="*/ 386391 h 548992"/>
              <a:gd name="connsiteX3" fmla="*/ 521093 w 548992"/>
              <a:gd name="connsiteY3" fmla="*/ 521094 h 548992"/>
              <a:gd name="connsiteX4" fmla="*/ 386390 w 548992"/>
              <a:gd name="connsiteY4" fmla="*/ 521095 h 548992"/>
              <a:gd name="connsiteX5" fmla="*/ 27900 w 548992"/>
              <a:gd name="connsiteY5" fmla="*/ 162604 h 548992"/>
              <a:gd name="connsiteX6" fmla="*/ 27899 w 548992"/>
              <a:gd name="connsiteY6" fmla="*/ 27900 h 548992"/>
              <a:gd name="connsiteX7" fmla="*/ 95251 w 548992"/>
              <a:gd name="connsiteY7" fmla="*/ 1 h 5489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992" h="548992">
                <a:moveTo>
                  <a:pt x="95251" y="1"/>
                </a:moveTo>
                <a:cubicBezTo>
                  <a:pt x="119628" y="2"/>
                  <a:pt x="144003" y="9301"/>
                  <a:pt x="162602" y="27900"/>
                </a:cubicBezTo>
                <a:lnTo>
                  <a:pt x="521094" y="386391"/>
                </a:lnTo>
                <a:cubicBezTo>
                  <a:pt x="558291" y="423587"/>
                  <a:pt x="558292" y="483897"/>
                  <a:pt x="521093" y="521094"/>
                </a:cubicBezTo>
                <a:cubicBezTo>
                  <a:pt x="483897" y="558291"/>
                  <a:pt x="423587" y="558292"/>
                  <a:pt x="386390" y="521095"/>
                </a:cubicBezTo>
                <a:lnTo>
                  <a:pt x="27900" y="162604"/>
                </a:lnTo>
                <a:cubicBezTo>
                  <a:pt x="-9298" y="125405"/>
                  <a:pt x="-9299" y="65096"/>
                  <a:pt x="27899" y="27900"/>
                </a:cubicBezTo>
                <a:cubicBezTo>
                  <a:pt x="46496" y="9301"/>
                  <a:pt x="70874" y="0"/>
                  <a:pt x="95251" y="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8" name="文本框 18"/>
          <p:cNvSpPr txBox="1"/>
          <p:nvPr>
            <p:custDataLst>
              <p:tags r:id="rId8"/>
            </p:custDataLst>
          </p:nvPr>
        </p:nvSpPr>
        <p:spPr>
          <a:xfrm>
            <a:off x="1088386" y="1656240"/>
            <a:ext cx="535854" cy="47150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3600" spc="30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</a:rPr>
              <a:t>01</a:t>
            </a:r>
            <a:endParaRPr lang="zh-CN" altLang="en-US" sz="3600" spc="30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1049370" name="文本框 22"/>
          <p:cNvSpPr txBox="1"/>
          <p:nvPr>
            <p:custDataLst>
              <p:tags r:id="rId9"/>
            </p:custDataLst>
          </p:nvPr>
        </p:nvSpPr>
        <p:spPr>
          <a:xfrm>
            <a:off x="1940112" y="1656240"/>
            <a:ext cx="3239567" cy="99399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宫颈癌：接种HPV疫苗，定期进行宫颈筛查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72" name="矩形: 圆角"/>
          <p:cNvSpPr/>
          <p:nvPr>
            <p:custDataLst>
              <p:tags r:id="rId10"/>
            </p:custDataLst>
          </p:nvPr>
        </p:nvSpPr>
        <p:spPr>
          <a:xfrm>
            <a:off x="6374227" y="3237480"/>
            <a:ext cx="5116485" cy="1208059"/>
          </a:xfrm>
          <a:custGeom>
            <a:gdLst>
              <a:gd name="connsiteX0" fmla="*/ 95740 w 4502149"/>
              <a:gd name="connsiteY0" fmla="*/ 0 h 1771651"/>
              <a:gd name="connsiteX1" fmla="*/ 4406412 w 4502149"/>
              <a:gd name="connsiteY1" fmla="*/ 1 h 1771651"/>
              <a:gd name="connsiteX2" fmla="*/ 4502149 w 4502149"/>
              <a:gd name="connsiteY2" fmla="*/ 95743 h 1771651"/>
              <a:gd name="connsiteX3" fmla="*/ 4502147 w 4502149"/>
              <a:gd name="connsiteY3" fmla="*/ 1675910 h 1771651"/>
              <a:gd name="connsiteX4" fmla="*/ 4406409 w 4502149"/>
              <a:gd name="connsiteY4" fmla="*/ 1771650 h 1771651"/>
              <a:gd name="connsiteX5" fmla="*/ 95739 w 4502149"/>
              <a:gd name="connsiteY5" fmla="*/ 1771651 h 1771651"/>
              <a:gd name="connsiteX6" fmla="*/ 0 w 4502149"/>
              <a:gd name="connsiteY6" fmla="*/ 1675909 h 1771651"/>
              <a:gd name="connsiteX7" fmla="*/ 1 w 4502149"/>
              <a:gd name="connsiteY7" fmla="*/ 95741 h 1771651"/>
              <a:gd name="connsiteX8" fmla="*/ 95740 w 4502149"/>
              <a:gd name="connsiteY8" fmla="*/ 0 h 17716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02149" h="1771651">
                <a:moveTo>
                  <a:pt x="95740" y="0"/>
                </a:moveTo>
                <a:lnTo>
                  <a:pt x="4406412" y="1"/>
                </a:lnTo>
                <a:cubicBezTo>
                  <a:pt x="4459282" y="2"/>
                  <a:pt x="4502149" y="42866"/>
                  <a:pt x="4502149" y="95743"/>
                </a:cubicBezTo>
                <a:lnTo>
                  <a:pt x="4502147" y="1675910"/>
                </a:lnTo>
                <a:cubicBezTo>
                  <a:pt x="4502146" y="1728786"/>
                  <a:pt x="4459286" y="1771651"/>
                  <a:pt x="4406409" y="1771650"/>
                </a:cubicBezTo>
                <a:lnTo>
                  <a:pt x="95739" y="1771651"/>
                </a:lnTo>
                <a:cubicBezTo>
                  <a:pt x="42864" y="1771651"/>
                  <a:pt x="2" y="1728787"/>
                  <a:pt x="0" y="1675909"/>
                </a:cubicBezTo>
                <a:lnTo>
                  <a:pt x="1" y="95741"/>
                </a:lnTo>
                <a:cubicBezTo>
                  <a:pt x="1" y="42861"/>
                  <a:pt x="42864" y="2"/>
                  <a:pt x="95740" y="0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chemeClr val="tx1">
                <a:alpha val="5000"/>
              </a:schemeClr>
            </a:solidFill>
          </a:ln>
          <a:effectLst>
            <a:outerShdw blurRad="2794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4" name="直角三角形"/>
          <p:cNvSpPr/>
          <p:nvPr>
            <p:custDataLst>
              <p:tags r:id="rId11"/>
            </p:custDataLst>
          </p:nvPr>
        </p:nvSpPr>
        <p:spPr>
          <a:xfrm>
            <a:off x="10360229" y="3120908"/>
            <a:ext cx="118448" cy="117199"/>
          </a:xfrm>
          <a:custGeom>
            <a:gdLst>
              <a:gd name="connsiteX0" fmla="*/ 120008 w 120011"/>
              <a:gd name="connsiteY0" fmla="*/ 0 h 118745"/>
              <a:gd name="connsiteX1" fmla="*/ 120011 w 120011"/>
              <a:gd name="connsiteY1" fmla="*/ 118741 h 118745"/>
              <a:gd name="connsiteX2" fmla="*/ 0 w 120011"/>
              <a:gd name="connsiteY2" fmla="*/ 118745 h 1187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011" h="118745">
                <a:moveTo>
                  <a:pt x="120008" y="0"/>
                </a:moveTo>
                <a:lnTo>
                  <a:pt x="120011" y="118741"/>
                </a:lnTo>
                <a:lnTo>
                  <a:pt x="0" y="118745"/>
                </a:lnTo>
                <a:close/>
              </a:path>
            </a:pathLst>
          </a:cu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6" name="矩形: 圆角"/>
          <p:cNvSpPr/>
          <p:nvPr>
            <p:custDataLst>
              <p:tags r:id="rId12"/>
            </p:custDataLst>
          </p:nvPr>
        </p:nvSpPr>
        <p:spPr>
          <a:xfrm>
            <a:off x="10460506" y="3112760"/>
            <a:ext cx="653502" cy="795947"/>
          </a:xfrm>
          <a:custGeom>
            <a:gdLst>
              <a:gd name="connsiteX0" fmla="*/ 29393 w 662125"/>
              <a:gd name="connsiteY0" fmla="*/ 1 h 806450"/>
              <a:gd name="connsiteX1" fmla="*/ 632734 w 662125"/>
              <a:gd name="connsiteY1" fmla="*/ 2 h 806450"/>
              <a:gd name="connsiteX2" fmla="*/ 662124 w 662125"/>
              <a:gd name="connsiteY2" fmla="*/ 29394 h 806450"/>
              <a:gd name="connsiteX3" fmla="*/ 662125 w 662125"/>
              <a:gd name="connsiteY3" fmla="*/ 777060 h 806450"/>
              <a:gd name="connsiteX4" fmla="*/ 632733 w 662125"/>
              <a:gd name="connsiteY4" fmla="*/ 806450 h 806450"/>
              <a:gd name="connsiteX5" fmla="*/ 29392 w 662125"/>
              <a:gd name="connsiteY5" fmla="*/ 806450 h 806450"/>
              <a:gd name="connsiteX6" fmla="*/ 1 w 662125"/>
              <a:gd name="connsiteY6" fmla="*/ 777061 h 806450"/>
              <a:gd name="connsiteX7" fmla="*/ 0 w 662125"/>
              <a:gd name="connsiteY7" fmla="*/ 29394 h 806450"/>
              <a:gd name="connsiteX8" fmla="*/ 29393 w 662125"/>
              <a:gd name="connsiteY8" fmla="*/ 1 h 8064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25" h="806450">
                <a:moveTo>
                  <a:pt x="29393" y="1"/>
                </a:moveTo>
                <a:lnTo>
                  <a:pt x="632734" y="2"/>
                </a:lnTo>
                <a:cubicBezTo>
                  <a:pt x="648966" y="0"/>
                  <a:pt x="662126" y="13159"/>
                  <a:pt x="662124" y="29394"/>
                </a:cubicBezTo>
                <a:lnTo>
                  <a:pt x="662125" y="777060"/>
                </a:lnTo>
                <a:cubicBezTo>
                  <a:pt x="662124" y="793294"/>
                  <a:pt x="648963" y="806451"/>
                  <a:pt x="632733" y="806450"/>
                </a:cubicBezTo>
                <a:lnTo>
                  <a:pt x="29392" y="806450"/>
                </a:lnTo>
                <a:cubicBezTo>
                  <a:pt x="13162" y="806451"/>
                  <a:pt x="0" y="793294"/>
                  <a:pt x="1" y="777061"/>
                </a:cubicBezTo>
                <a:lnTo>
                  <a:pt x="0" y="29394"/>
                </a:lnTo>
                <a:cubicBezTo>
                  <a:pt x="0" y="13161"/>
                  <a:pt x="13159" y="0"/>
                  <a:pt x="2939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78" name="装饰12"/>
          <p:cNvSpPr/>
          <p:nvPr>
            <p:custDataLst>
              <p:tags r:id="rId13"/>
            </p:custDataLst>
          </p:nvPr>
        </p:nvSpPr>
        <p:spPr>
          <a:xfrm>
            <a:off x="6371720" y="3223691"/>
            <a:ext cx="188019" cy="501384"/>
          </a:xfrm>
          <a:custGeom>
            <a:gdLst>
              <a:gd name="connsiteX0" fmla="*/ 95251 w 190501"/>
              <a:gd name="connsiteY0" fmla="*/ 1 h 508000"/>
              <a:gd name="connsiteX1" fmla="*/ 190501 w 190501"/>
              <a:gd name="connsiteY1" fmla="*/ 95254 h 508000"/>
              <a:gd name="connsiteX2" fmla="*/ 190499 w 190501"/>
              <a:gd name="connsiteY2" fmla="*/ 412751 h 508000"/>
              <a:gd name="connsiteX3" fmla="*/ 95253 w 190501"/>
              <a:gd name="connsiteY3" fmla="*/ 508000 h 508000"/>
              <a:gd name="connsiteX4" fmla="*/ 0 w 190501"/>
              <a:gd name="connsiteY4" fmla="*/ 412750 h 508000"/>
              <a:gd name="connsiteX5" fmla="*/ 2 w 190501"/>
              <a:gd name="connsiteY5" fmla="*/ 95245 h 508000"/>
              <a:gd name="connsiteX6" fmla="*/ 95251 w 190501"/>
              <a:gd name="connsiteY6" fmla="*/ 1 h 50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1" h="508000">
                <a:moveTo>
                  <a:pt x="95251" y="1"/>
                </a:moveTo>
                <a:cubicBezTo>
                  <a:pt x="147857" y="-2"/>
                  <a:pt x="190506" y="42645"/>
                  <a:pt x="190501" y="95254"/>
                </a:cubicBezTo>
                <a:lnTo>
                  <a:pt x="190499" y="412751"/>
                </a:lnTo>
                <a:cubicBezTo>
                  <a:pt x="190508" y="465352"/>
                  <a:pt x="147855" y="507997"/>
                  <a:pt x="95253" y="508000"/>
                </a:cubicBezTo>
                <a:cubicBezTo>
                  <a:pt x="42646" y="508001"/>
                  <a:pt x="4" y="465352"/>
                  <a:pt x="0" y="412750"/>
                </a:cubicBezTo>
                <a:lnTo>
                  <a:pt x="2" y="95245"/>
                </a:lnTo>
                <a:cubicBezTo>
                  <a:pt x="-1" y="42641"/>
                  <a:pt x="42653" y="-5"/>
                  <a:pt x="95251" y="1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0" name="装饰11"/>
          <p:cNvSpPr/>
          <p:nvPr>
            <p:custDataLst>
              <p:tags r:id="rId14"/>
            </p:custDataLst>
          </p:nvPr>
        </p:nvSpPr>
        <p:spPr>
          <a:xfrm>
            <a:off x="6371720" y="3223691"/>
            <a:ext cx="501384" cy="188019"/>
          </a:xfrm>
          <a:custGeom>
            <a:gdLst>
              <a:gd name="connsiteX0" fmla="*/ 412751 w 508001"/>
              <a:gd name="connsiteY0" fmla="*/ 1 h 190500"/>
              <a:gd name="connsiteX1" fmla="*/ 508001 w 508001"/>
              <a:gd name="connsiteY1" fmla="*/ 95250 h 190500"/>
              <a:gd name="connsiteX2" fmla="*/ 412750 w 508001"/>
              <a:gd name="connsiteY2" fmla="*/ 190497 h 190500"/>
              <a:gd name="connsiteX3" fmla="*/ 95249 w 508001"/>
              <a:gd name="connsiteY3" fmla="*/ 190500 h 190500"/>
              <a:gd name="connsiteX4" fmla="*/ 0 w 508001"/>
              <a:gd name="connsiteY4" fmla="*/ 95247 h 190500"/>
              <a:gd name="connsiteX5" fmla="*/ 95246 w 508001"/>
              <a:gd name="connsiteY5" fmla="*/ 2 h 190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8000" h="190500">
                <a:moveTo>
                  <a:pt x="412751" y="1"/>
                </a:moveTo>
                <a:cubicBezTo>
                  <a:pt x="465355" y="-5"/>
                  <a:pt x="508002" y="42644"/>
                  <a:pt x="508001" y="95250"/>
                </a:cubicBezTo>
                <a:cubicBezTo>
                  <a:pt x="508003" y="147854"/>
                  <a:pt x="465357" y="190496"/>
                  <a:pt x="412750" y="190497"/>
                </a:cubicBezTo>
                <a:lnTo>
                  <a:pt x="95249" y="190500"/>
                </a:lnTo>
                <a:cubicBezTo>
                  <a:pt x="42645" y="190501"/>
                  <a:pt x="4" y="147857"/>
                  <a:pt x="0" y="95247"/>
                </a:cubicBezTo>
                <a:cubicBezTo>
                  <a:pt x="3" y="42643"/>
                  <a:pt x="42649" y="-4"/>
                  <a:pt x="95246" y="2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2" name="装饰10"/>
          <p:cNvSpPr/>
          <p:nvPr>
            <p:custDataLst>
              <p:tags r:id="rId15"/>
            </p:custDataLst>
          </p:nvPr>
        </p:nvSpPr>
        <p:spPr>
          <a:xfrm>
            <a:off x="6367960" y="3228079"/>
            <a:ext cx="542121" cy="542121"/>
          </a:xfrm>
          <a:custGeom>
            <a:gdLst>
              <a:gd name="connsiteX0" fmla="*/ 95253 w 548986"/>
              <a:gd name="connsiteY0" fmla="*/ 0 h 548988"/>
              <a:gd name="connsiteX1" fmla="*/ 162603 w 548986"/>
              <a:gd name="connsiteY1" fmla="*/ 27900 h 548988"/>
              <a:gd name="connsiteX2" fmla="*/ 521093 w 548986"/>
              <a:gd name="connsiteY2" fmla="*/ 386386 h 548988"/>
              <a:gd name="connsiteX3" fmla="*/ 548986 w 548986"/>
              <a:gd name="connsiteY3" fmla="*/ 453739 h 548988"/>
              <a:gd name="connsiteX4" fmla="*/ 521092 w 548986"/>
              <a:gd name="connsiteY4" fmla="*/ 521091 h 548988"/>
              <a:gd name="connsiteX5" fmla="*/ 386391 w 548986"/>
              <a:gd name="connsiteY5" fmla="*/ 521091 h 548988"/>
              <a:gd name="connsiteX6" fmla="*/ 27903 w 548986"/>
              <a:gd name="connsiteY6" fmla="*/ 162597 h 548988"/>
              <a:gd name="connsiteX7" fmla="*/ 27901 w 548986"/>
              <a:gd name="connsiteY7" fmla="*/ 27902 h 548988"/>
              <a:gd name="connsiteX8" fmla="*/ 95253 w 548986"/>
              <a:gd name="connsiteY8" fmla="*/ 0 h 5489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8986" h="548988">
                <a:moveTo>
                  <a:pt x="95253" y="0"/>
                </a:moveTo>
                <a:cubicBezTo>
                  <a:pt x="119627" y="0"/>
                  <a:pt x="144003" y="9298"/>
                  <a:pt x="162603" y="27900"/>
                </a:cubicBezTo>
                <a:lnTo>
                  <a:pt x="521093" y="386386"/>
                </a:lnTo>
                <a:cubicBezTo>
                  <a:pt x="539692" y="404984"/>
                  <a:pt x="548996" y="429365"/>
                  <a:pt x="548986" y="453739"/>
                </a:cubicBezTo>
                <a:cubicBezTo>
                  <a:pt x="548988" y="478117"/>
                  <a:pt x="539693" y="502491"/>
                  <a:pt x="521092" y="521091"/>
                </a:cubicBezTo>
                <a:cubicBezTo>
                  <a:pt x="483897" y="558294"/>
                  <a:pt x="423588" y="558282"/>
                  <a:pt x="386391" y="521091"/>
                </a:cubicBezTo>
                <a:lnTo>
                  <a:pt x="27903" y="162597"/>
                </a:lnTo>
                <a:cubicBezTo>
                  <a:pt x="-9300" y="125409"/>
                  <a:pt x="-9301" y="65098"/>
                  <a:pt x="27901" y="27902"/>
                </a:cubicBezTo>
                <a:cubicBezTo>
                  <a:pt x="46499" y="9299"/>
                  <a:pt x="70876" y="0"/>
                  <a:pt x="95253" y="0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4" name="文本框 12"/>
          <p:cNvSpPr txBox="1"/>
          <p:nvPr>
            <p:custDataLst>
              <p:tags r:id="rId16"/>
            </p:custDataLst>
          </p:nvPr>
        </p:nvSpPr>
        <p:spPr>
          <a:xfrm>
            <a:off x="10519419" y="3387895"/>
            <a:ext cx="535854" cy="47150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3600" spc="30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</a:rPr>
              <a:t>04</a:t>
            </a:r>
            <a:endParaRPr lang="zh-CN" altLang="en-US" sz="3600" spc="30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1049386" name="矩形: 圆角"/>
          <p:cNvSpPr/>
          <p:nvPr>
            <p:custDataLst>
              <p:tags r:id="rId17"/>
            </p:custDataLst>
          </p:nvPr>
        </p:nvSpPr>
        <p:spPr>
          <a:xfrm>
            <a:off x="6374227" y="1529640"/>
            <a:ext cx="5116485" cy="1208335"/>
          </a:xfrm>
          <a:custGeom>
            <a:gdLst>
              <a:gd name="connsiteX0" fmla="*/ 95740 w 4502149"/>
              <a:gd name="connsiteY0" fmla="*/ 0 h 1771651"/>
              <a:gd name="connsiteX1" fmla="*/ 4406412 w 4502149"/>
              <a:gd name="connsiteY1" fmla="*/ 1 h 1771651"/>
              <a:gd name="connsiteX2" fmla="*/ 4502149 w 4502149"/>
              <a:gd name="connsiteY2" fmla="*/ 95743 h 1771651"/>
              <a:gd name="connsiteX3" fmla="*/ 4502147 w 4502149"/>
              <a:gd name="connsiteY3" fmla="*/ 1675910 h 1771651"/>
              <a:gd name="connsiteX4" fmla="*/ 4406409 w 4502149"/>
              <a:gd name="connsiteY4" fmla="*/ 1771650 h 1771651"/>
              <a:gd name="connsiteX5" fmla="*/ 95739 w 4502149"/>
              <a:gd name="connsiteY5" fmla="*/ 1771651 h 1771651"/>
              <a:gd name="connsiteX6" fmla="*/ 0 w 4502149"/>
              <a:gd name="connsiteY6" fmla="*/ 1675909 h 1771651"/>
              <a:gd name="connsiteX7" fmla="*/ 1 w 4502149"/>
              <a:gd name="connsiteY7" fmla="*/ 95741 h 1771651"/>
              <a:gd name="connsiteX8" fmla="*/ 95740 w 4502149"/>
              <a:gd name="connsiteY8" fmla="*/ 0 h 17716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02149" h="1771651">
                <a:moveTo>
                  <a:pt x="95740" y="0"/>
                </a:moveTo>
                <a:lnTo>
                  <a:pt x="4406412" y="1"/>
                </a:lnTo>
                <a:cubicBezTo>
                  <a:pt x="4459282" y="2"/>
                  <a:pt x="4502149" y="42866"/>
                  <a:pt x="4502149" y="95743"/>
                </a:cubicBezTo>
                <a:lnTo>
                  <a:pt x="4502147" y="1675910"/>
                </a:lnTo>
                <a:cubicBezTo>
                  <a:pt x="4502146" y="1728786"/>
                  <a:pt x="4459286" y="1771651"/>
                  <a:pt x="4406409" y="1771650"/>
                </a:cubicBezTo>
                <a:lnTo>
                  <a:pt x="95739" y="1771651"/>
                </a:lnTo>
                <a:cubicBezTo>
                  <a:pt x="42864" y="1771651"/>
                  <a:pt x="2" y="1728787"/>
                  <a:pt x="0" y="1675909"/>
                </a:cubicBezTo>
                <a:lnTo>
                  <a:pt x="1" y="95741"/>
                </a:lnTo>
                <a:cubicBezTo>
                  <a:pt x="1" y="42861"/>
                  <a:pt x="42864" y="2"/>
                  <a:pt x="95740" y="0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chemeClr val="tx1">
                <a:alpha val="5000"/>
              </a:schemeClr>
            </a:solidFill>
          </a:ln>
          <a:effectLst>
            <a:outerShdw blurRad="2794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88" name="直角三角形"/>
          <p:cNvSpPr/>
          <p:nvPr>
            <p:custDataLst>
              <p:tags r:id="rId18"/>
            </p:custDataLst>
          </p:nvPr>
        </p:nvSpPr>
        <p:spPr>
          <a:xfrm>
            <a:off x="10360856" y="1414949"/>
            <a:ext cx="118448" cy="117199"/>
          </a:xfrm>
          <a:custGeom>
            <a:gdLst>
              <a:gd name="connsiteX0" fmla="*/ 120008 w 120011"/>
              <a:gd name="connsiteY0" fmla="*/ 0 h 118745"/>
              <a:gd name="connsiteX1" fmla="*/ 120011 w 120011"/>
              <a:gd name="connsiteY1" fmla="*/ 118741 h 118745"/>
              <a:gd name="connsiteX2" fmla="*/ 0 w 120011"/>
              <a:gd name="connsiteY2" fmla="*/ 118745 h 1187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011" h="118745">
                <a:moveTo>
                  <a:pt x="120008" y="0"/>
                </a:moveTo>
                <a:lnTo>
                  <a:pt x="120011" y="118741"/>
                </a:lnTo>
                <a:lnTo>
                  <a:pt x="0" y="118745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0" name="矩形: 圆角"/>
          <p:cNvSpPr/>
          <p:nvPr>
            <p:custDataLst>
              <p:tags r:id="rId19"/>
            </p:custDataLst>
          </p:nvPr>
        </p:nvSpPr>
        <p:spPr>
          <a:xfrm>
            <a:off x="10461133" y="1406801"/>
            <a:ext cx="653502" cy="795947"/>
          </a:xfrm>
          <a:custGeom>
            <a:gdLst>
              <a:gd name="connsiteX0" fmla="*/ 29393 w 662125"/>
              <a:gd name="connsiteY0" fmla="*/ 1 h 806450"/>
              <a:gd name="connsiteX1" fmla="*/ 632734 w 662125"/>
              <a:gd name="connsiteY1" fmla="*/ 2 h 806450"/>
              <a:gd name="connsiteX2" fmla="*/ 662124 w 662125"/>
              <a:gd name="connsiteY2" fmla="*/ 29394 h 806450"/>
              <a:gd name="connsiteX3" fmla="*/ 662125 w 662125"/>
              <a:gd name="connsiteY3" fmla="*/ 777060 h 806450"/>
              <a:gd name="connsiteX4" fmla="*/ 632733 w 662125"/>
              <a:gd name="connsiteY4" fmla="*/ 806450 h 806450"/>
              <a:gd name="connsiteX5" fmla="*/ 29392 w 662125"/>
              <a:gd name="connsiteY5" fmla="*/ 806450 h 806450"/>
              <a:gd name="connsiteX6" fmla="*/ 1 w 662125"/>
              <a:gd name="connsiteY6" fmla="*/ 777061 h 806450"/>
              <a:gd name="connsiteX7" fmla="*/ 0 w 662125"/>
              <a:gd name="connsiteY7" fmla="*/ 29394 h 806450"/>
              <a:gd name="connsiteX8" fmla="*/ 29393 w 662125"/>
              <a:gd name="connsiteY8" fmla="*/ 1 h 8064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25" h="806450">
                <a:moveTo>
                  <a:pt x="29393" y="1"/>
                </a:moveTo>
                <a:lnTo>
                  <a:pt x="632734" y="2"/>
                </a:lnTo>
                <a:cubicBezTo>
                  <a:pt x="648966" y="0"/>
                  <a:pt x="662126" y="13159"/>
                  <a:pt x="662124" y="29394"/>
                </a:cubicBezTo>
                <a:lnTo>
                  <a:pt x="662125" y="777060"/>
                </a:lnTo>
                <a:cubicBezTo>
                  <a:pt x="662124" y="793294"/>
                  <a:pt x="648963" y="806451"/>
                  <a:pt x="632733" y="806450"/>
                </a:cubicBezTo>
                <a:lnTo>
                  <a:pt x="29392" y="806450"/>
                </a:lnTo>
                <a:cubicBezTo>
                  <a:pt x="13162" y="806451"/>
                  <a:pt x="0" y="793294"/>
                  <a:pt x="1" y="777061"/>
                </a:cubicBezTo>
                <a:lnTo>
                  <a:pt x="0" y="29394"/>
                </a:lnTo>
                <a:cubicBezTo>
                  <a:pt x="0" y="13161"/>
                  <a:pt x="13159" y="0"/>
                  <a:pt x="2939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2" name="装饰6"/>
          <p:cNvSpPr/>
          <p:nvPr>
            <p:custDataLst>
              <p:tags r:id="rId20"/>
            </p:custDataLst>
          </p:nvPr>
        </p:nvSpPr>
        <p:spPr>
          <a:xfrm>
            <a:off x="6367960" y="2556224"/>
            <a:ext cx="501384" cy="188019"/>
          </a:xfrm>
          <a:custGeom>
            <a:gdLst>
              <a:gd name="connsiteX0" fmla="*/ 95256 w 508002"/>
              <a:gd name="connsiteY0" fmla="*/ 1 h 190501"/>
              <a:gd name="connsiteX1" fmla="*/ 412752 w 508002"/>
              <a:gd name="connsiteY1" fmla="*/ 1 h 190501"/>
              <a:gd name="connsiteX2" fmla="*/ 508002 w 508002"/>
              <a:gd name="connsiteY2" fmla="*/ 95249 h 190501"/>
              <a:gd name="connsiteX3" fmla="*/ 412751 w 508002"/>
              <a:gd name="connsiteY3" fmla="*/ 190501 h 190501"/>
              <a:gd name="connsiteX4" fmla="*/ 95248 w 508002"/>
              <a:gd name="connsiteY4" fmla="*/ 190500 h 190501"/>
              <a:gd name="connsiteX5" fmla="*/ 1 w 508002"/>
              <a:gd name="connsiteY5" fmla="*/ 95251 h 190501"/>
              <a:gd name="connsiteX6" fmla="*/ 95256 w 508002"/>
              <a:gd name="connsiteY6" fmla="*/ 1 h 1905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8002" h="190501">
                <a:moveTo>
                  <a:pt x="95256" y="1"/>
                </a:moveTo>
                <a:lnTo>
                  <a:pt x="412752" y="1"/>
                </a:lnTo>
                <a:cubicBezTo>
                  <a:pt x="465351" y="-6"/>
                  <a:pt x="508001" y="42646"/>
                  <a:pt x="508002" y="95249"/>
                </a:cubicBezTo>
                <a:cubicBezTo>
                  <a:pt x="508002" y="147854"/>
                  <a:pt x="465351" y="190499"/>
                  <a:pt x="412751" y="190501"/>
                </a:cubicBezTo>
                <a:lnTo>
                  <a:pt x="95248" y="190500"/>
                </a:lnTo>
                <a:cubicBezTo>
                  <a:pt x="42644" y="190503"/>
                  <a:pt x="0" y="147849"/>
                  <a:pt x="1" y="95251"/>
                </a:cubicBezTo>
                <a:cubicBezTo>
                  <a:pt x="1" y="42645"/>
                  <a:pt x="42647" y="-3"/>
                  <a:pt x="95256" y="1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装饰5"/>
          <p:cNvSpPr/>
          <p:nvPr>
            <p:custDataLst>
              <p:tags r:id="rId21"/>
            </p:custDataLst>
          </p:nvPr>
        </p:nvSpPr>
        <p:spPr>
          <a:xfrm>
            <a:off x="6367960" y="2242859"/>
            <a:ext cx="188019" cy="501384"/>
          </a:xfrm>
          <a:custGeom>
            <a:gdLst>
              <a:gd name="connsiteX0" fmla="*/ 95250 w 190502"/>
              <a:gd name="connsiteY0" fmla="*/ 1 h 508001"/>
              <a:gd name="connsiteX1" fmla="*/ 190500 w 190502"/>
              <a:gd name="connsiteY1" fmla="*/ 95252 h 508001"/>
              <a:gd name="connsiteX2" fmla="*/ 190502 w 190502"/>
              <a:gd name="connsiteY2" fmla="*/ 412753 h 508001"/>
              <a:gd name="connsiteX3" fmla="*/ 95251 w 190502"/>
              <a:gd name="connsiteY3" fmla="*/ 508001 h 508001"/>
              <a:gd name="connsiteX4" fmla="*/ 1 w 190502"/>
              <a:gd name="connsiteY4" fmla="*/ 412754 h 508001"/>
              <a:gd name="connsiteX5" fmla="*/ 2 w 190502"/>
              <a:gd name="connsiteY5" fmla="*/ 95251 h 508001"/>
              <a:gd name="connsiteX6" fmla="*/ 95250 w 190502"/>
              <a:gd name="connsiteY6" fmla="*/ 1 h 5080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2" h="508000">
                <a:moveTo>
                  <a:pt x="95250" y="1"/>
                </a:moveTo>
                <a:cubicBezTo>
                  <a:pt x="147854" y="-2"/>
                  <a:pt x="190499" y="42646"/>
                  <a:pt x="190500" y="95252"/>
                </a:cubicBezTo>
                <a:lnTo>
                  <a:pt x="190502" y="412753"/>
                </a:lnTo>
                <a:cubicBezTo>
                  <a:pt x="190504" y="465355"/>
                  <a:pt x="147858" y="508000"/>
                  <a:pt x="95251" y="508001"/>
                </a:cubicBezTo>
                <a:cubicBezTo>
                  <a:pt x="42645" y="508000"/>
                  <a:pt x="-1" y="465355"/>
                  <a:pt x="1" y="412754"/>
                </a:cubicBezTo>
                <a:lnTo>
                  <a:pt x="2" y="95251"/>
                </a:lnTo>
                <a:cubicBezTo>
                  <a:pt x="-2" y="42646"/>
                  <a:pt x="42646" y="0"/>
                  <a:pt x="95250" y="1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装饰4"/>
          <p:cNvSpPr/>
          <p:nvPr>
            <p:custDataLst>
              <p:tags r:id="rId22"/>
            </p:custDataLst>
          </p:nvPr>
        </p:nvSpPr>
        <p:spPr>
          <a:xfrm>
            <a:off x="6372347" y="2205882"/>
            <a:ext cx="542121" cy="542121"/>
          </a:xfrm>
          <a:custGeom>
            <a:gdLst>
              <a:gd name="connsiteX0" fmla="*/ 453740 w 548990"/>
              <a:gd name="connsiteY0" fmla="*/ 1 h 548986"/>
              <a:gd name="connsiteX1" fmla="*/ 521093 w 548990"/>
              <a:gd name="connsiteY1" fmla="*/ 27894 h 548986"/>
              <a:gd name="connsiteX2" fmla="*/ 521092 w 548990"/>
              <a:gd name="connsiteY2" fmla="*/ 162597 h 548986"/>
              <a:gd name="connsiteX3" fmla="*/ 162600 w 548990"/>
              <a:gd name="connsiteY3" fmla="*/ 521084 h 548986"/>
              <a:gd name="connsiteX4" fmla="*/ 27902 w 548990"/>
              <a:gd name="connsiteY4" fmla="*/ 521086 h 548986"/>
              <a:gd name="connsiteX5" fmla="*/ 27902 w 548990"/>
              <a:gd name="connsiteY5" fmla="*/ 386383 h 548986"/>
              <a:gd name="connsiteX6" fmla="*/ 386388 w 548990"/>
              <a:gd name="connsiteY6" fmla="*/ 27893 h 548986"/>
              <a:gd name="connsiteX7" fmla="*/ 453740 w 548990"/>
              <a:gd name="connsiteY7" fmla="*/ 1 h 5489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990" h="548986">
                <a:moveTo>
                  <a:pt x="453740" y="1"/>
                </a:moveTo>
                <a:cubicBezTo>
                  <a:pt x="478118" y="-1"/>
                  <a:pt x="502492" y="9294"/>
                  <a:pt x="521093" y="27894"/>
                </a:cubicBezTo>
                <a:cubicBezTo>
                  <a:pt x="558295" y="65092"/>
                  <a:pt x="558285" y="125399"/>
                  <a:pt x="521092" y="162597"/>
                </a:cubicBezTo>
                <a:lnTo>
                  <a:pt x="162600" y="521084"/>
                </a:lnTo>
                <a:cubicBezTo>
                  <a:pt x="125409" y="558287"/>
                  <a:pt x="65100" y="558287"/>
                  <a:pt x="27902" y="521086"/>
                </a:cubicBezTo>
                <a:cubicBezTo>
                  <a:pt x="-9301" y="483887"/>
                  <a:pt x="-9298" y="423582"/>
                  <a:pt x="27902" y="386383"/>
                </a:cubicBezTo>
                <a:lnTo>
                  <a:pt x="386388" y="27893"/>
                </a:lnTo>
                <a:cubicBezTo>
                  <a:pt x="404986" y="9294"/>
                  <a:pt x="429367" y="-9"/>
                  <a:pt x="453740" y="1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8" name="文本框 12"/>
          <p:cNvSpPr txBox="1"/>
          <p:nvPr>
            <p:custDataLst>
              <p:tags r:id="rId23"/>
            </p:custDataLst>
          </p:nvPr>
        </p:nvSpPr>
        <p:spPr>
          <a:xfrm>
            <a:off x="10520046" y="1684443"/>
            <a:ext cx="535854" cy="47150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3600" spc="30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</a:rPr>
              <a:t>02</a:t>
            </a:r>
            <a:endParaRPr lang="zh-CN" altLang="en-US" sz="3600" spc="30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1049400" name="矩形: 圆角"/>
          <p:cNvSpPr/>
          <p:nvPr>
            <p:custDataLst>
              <p:tags r:id="rId24"/>
            </p:custDataLst>
          </p:nvPr>
        </p:nvSpPr>
        <p:spPr>
          <a:xfrm>
            <a:off x="694800" y="3236853"/>
            <a:ext cx="5116485" cy="1208059"/>
          </a:xfrm>
          <a:prstGeom prst="roundRect">
            <a:avLst>
              <a:gd name="adj" fmla="val 5404"/>
            </a:avLst>
          </a:prstGeom>
          <a:solidFill>
            <a:srgbClr val="FFFFFF"/>
          </a:solidFill>
          <a:ln>
            <a:solidFill>
              <a:schemeClr val="tx1">
                <a:alpha val="5000"/>
              </a:schemeClr>
            </a:solidFill>
          </a:ln>
          <a:effectLst>
            <a:outerShdw blurRad="2794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2" name="直角三角形"/>
          <p:cNvSpPr/>
          <p:nvPr>
            <p:custDataLst>
              <p:tags r:id="rId25"/>
            </p:custDataLst>
          </p:nvPr>
        </p:nvSpPr>
        <p:spPr>
          <a:xfrm>
            <a:off x="1664978" y="3120908"/>
            <a:ext cx="118447" cy="117197"/>
          </a:xfrm>
          <a:prstGeom prst="rtTriangle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4" name="矩形: 圆角"/>
          <p:cNvSpPr/>
          <p:nvPr>
            <p:custDataLst>
              <p:tags r:id="rId26"/>
            </p:custDataLst>
          </p:nvPr>
        </p:nvSpPr>
        <p:spPr>
          <a:xfrm>
            <a:off x="1029474" y="3112760"/>
            <a:ext cx="653501" cy="795947"/>
          </a:xfrm>
          <a:prstGeom prst="roundRect">
            <a:avLst>
              <a:gd name="adj" fmla="val 443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6" name="文本框 9"/>
          <p:cNvSpPr txBox="1"/>
          <p:nvPr>
            <p:custDataLst>
              <p:tags r:id="rId27"/>
            </p:custDataLst>
          </p:nvPr>
        </p:nvSpPr>
        <p:spPr>
          <a:xfrm>
            <a:off x="1088386" y="3385388"/>
            <a:ext cx="535854" cy="47150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3600" spc="30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</a:rPr>
              <a:t>03</a:t>
            </a:r>
            <a:endParaRPr lang="zh-CN" altLang="en-US" sz="3600" spc="30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1049408" name="装饰9"/>
          <p:cNvSpPr/>
          <p:nvPr>
            <p:custDataLst>
              <p:tags r:id="rId28"/>
            </p:custDataLst>
          </p:nvPr>
        </p:nvSpPr>
        <p:spPr>
          <a:xfrm>
            <a:off x="5631552" y="3223691"/>
            <a:ext cx="188019" cy="501384"/>
          </a:xfrm>
          <a:custGeom>
            <a:gdLst>
              <a:gd name="connsiteX0" fmla="*/ 95253 w 190504"/>
              <a:gd name="connsiteY0" fmla="*/ 1 h 508001"/>
              <a:gd name="connsiteX1" fmla="*/ 190504 w 190504"/>
              <a:gd name="connsiteY1" fmla="*/ 95248 h 508001"/>
              <a:gd name="connsiteX2" fmla="*/ 190502 w 190504"/>
              <a:gd name="connsiteY2" fmla="*/ 412751 h 508001"/>
              <a:gd name="connsiteX3" fmla="*/ 95250 w 190504"/>
              <a:gd name="connsiteY3" fmla="*/ 508001 h 508001"/>
              <a:gd name="connsiteX4" fmla="*/ 1 w 190504"/>
              <a:gd name="connsiteY4" fmla="*/ 412753 h 508001"/>
              <a:gd name="connsiteX5" fmla="*/ 4 w 190504"/>
              <a:gd name="connsiteY5" fmla="*/ 95256 h 508001"/>
              <a:gd name="connsiteX6" fmla="*/ 95253 w 190504"/>
              <a:gd name="connsiteY6" fmla="*/ 1 h 5080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4" h="508000">
                <a:moveTo>
                  <a:pt x="95253" y="1"/>
                </a:moveTo>
                <a:cubicBezTo>
                  <a:pt x="147852" y="-1"/>
                  <a:pt x="190502" y="42646"/>
                  <a:pt x="190504" y="95248"/>
                </a:cubicBezTo>
                <a:lnTo>
                  <a:pt x="190502" y="412751"/>
                </a:lnTo>
                <a:cubicBezTo>
                  <a:pt x="190502" y="465351"/>
                  <a:pt x="147855" y="508000"/>
                  <a:pt x="95250" y="508001"/>
                </a:cubicBezTo>
                <a:cubicBezTo>
                  <a:pt x="42647" y="508002"/>
                  <a:pt x="-1" y="465354"/>
                  <a:pt x="1" y="412753"/>
                </a:cubicBezTo>
                <a:lnTo>
                  <a:pt x="4" y="95256"/>
                </a:lnTo>
                <a:cubicBezTo>
                  <a:pt x="2" y="42649"/>
                  <a:pt x="42646" y="-1"/>
                  <a:pt x="95253" y="1"/>
                </a:cubicBezTo>
                <a:close/>
              </a:path>
            </a:pathLst>
          </a:custGeom>
          <a:solidFill>
            <a:schemeClr val="accent5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0" name="装饰8"/>
          <p:cNvSpPr/>
          <p:nvPr>
            <p:custDataLst>
              <p:tags r:id="rId29"/>
            </p:custDataLst>
          </p:nvPr>
        </p:nvSpPr>
        <p:spPr>
          <a:xfrm>
            <a:off x="5281210" y="3228079"/>
            <a:ext cx="542121" cy="542121"/>
          </a:xfrm>
          <a:custGeom>
            <a:gdLst>
              <a:gd name="connsiteX0" fmla="*/ 453742 w 548992"/>
              <a:gd name="connsiteY0" fmla="*/ 0 h 548991"/>
              <a:gd name="connsiteX1" fmla="*/ 521094 w 548992"/>
              <a:gd name="connsiteY1" fmla="*/ 27899 h 548991"/>
              <a:gd name="connsiteX2" fmla="*/ 521096 w 548992"/>
              <a:gd name="connsiteY2" fmla="*/ 162601 h 548991"/>
              <a:gd name="connsiteX3" fmla="*/ 162604 w 548992"/>
              <a:gd name="connsiteY3" fmla="*/ 521093 h 548991"/>
              <a:gd name="connsiteX4" fmla="*/ 27901 w 548992"/>
              <a:gd name="connsiteY4" fmla="*/ 521091 h 548991"/>
              <a:gd name="connsiteX5" fmla="*/ 1 w 548992"/>
              <a:gd name="connsiteY5" fmla="*/ 453741 h 548991"/>
              <a:gd name="connsiteX6" fmla="*/ 27902 w 548992"/>
              <a:gd name="connsiteY6" fmla="*/ 386390 h 548991"/>
              <a:gd name="connsiteX7" fmla="*/ 386390 w 548992"/>
              <a:gd name="connsiteY7" fmla="*/ 27899 h 548991"/>
              <a:gd name="connsiteX8" fmla="*/ 453742 w 548992"/>
              <a:gd name="connsiteY8" fmla="*/ 0 h 5489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8992" h="548991">
                <a:moveTo>
                  <a:pt x="453742" y="0"/>
                </a:moveTo>
                <a:cubicBezTo>
                  <a:pt x="478119" y="0"/>
                  <a:pt x="502498" y="9300"/>
                  <a:pt x="521094" y="27899"/>
                </a:cubicBezTo>
                <a:cubicBezTo>
                  <a:pt x="558291" y="65095"/>
                  <a:pt x="558292" y="125404"/>
                  <a:pt x="521096" y="162601"/>
                </a:cubicBezTo>
                <a:lnTo>
                  <a:pt x="162604" y="521093"/>
                </a:lnTo>
                <a:cubicBezTo>
                  <a:pt x="125406" y="558289"/>
                  <a:pt x="65096" y="558293"/>
                  <a:pt x="27901" y="521091"/>
                </a:cubicBezTo>
                <a:cubicBezTo>
                  <a:pt x="9302" y="502497"/>
                  <a:pt x="0" y="478118"/>
                  <a:pt x="1" y="453741"/>
                </a:cubicBezTo>
                <a:cubicBezTo>
                  <a:pt x="3" y="429365"/>
                  <a:pt x="9302" y="404990"/>
                  <a:pt x="27902" y="386390"/>
                </a:cubicBezTo>
                <a:lnTo>
                  <a:pt x="386390" y="27899"/>
                </a:lnTo>
                <a:cubicBezTo>
                  <a:pt x="404991" y="9299"/>
                  <a:pt x="429368" y="1"/>
                  <a:pt x="453742" y="0"/>
                </a:cubicBezTo>
                <a:close/>
              </a:path>
            </a:pathLst>
          </a:custGeom>
          <a:solidFill>
            <a:schemeClr val="accent5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2" name="装饰7"/>
          <p:cNvSpPr/>
          <p:nvPr>
            <p:custDataLst>
              <p:tags r:id="rId30"/>
            </p:custDataLst>
          </p:nvPr>
        </p:nvSpPr>
        <p:spPr>
          <a:xfrm>
            <a:off x="5318187" y="3223691"/>
            <a:ext cx="501384" cy="188019"/>
          </a:xfrm>
          <a:custGeom>
            <a:gdLst>
              <a:gd name="connsiteX0" fmla="*/ 412756 w 508001"/>
              <a:gd name="connsiteY0" fmla="*/ 1 h 190502"/>
              <a:gd name="connsiteX1" fmla="*/ 508001 w 508001"/>
              <a:gd name="connsiteY1" fmla="*/ 95251 h 190502"/>
              <a:gd name="connsiteX2" fmla="*/ 412751 w 508001"/>
              <a:gd name="connsiteY2" fmla="*/ 190502 h 190502"/>
              <a:gd name="connsiteX3" fmla="*/ 95253 w 508001"/>
              <a:gd name="connsiteY3" fmla="*/ 190499 h 190502"/>
              <a:gd name="connsiteX4" fmla="*/ 1 w 508001"/>
              <a:gd name="connsiteY4" fmla="*/ 95250 h 190502"/>
              <a:gd name="connsiteX5" fmla="*/ 95253 w 508001"/>
              <a:gd name="connsiteY5" fmla="*/ 3 h 19050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8000" h="190502">
                <a:moveTo>
                  <a:pt x="412756" y="1"/>
                </a:moveTo>
                <a:cubicBezTo>
                  <a:pt x="465355" y="-1"/>
                  <a:pt x="507999" y="42648"/>
                  <a:pt x="508001" y="95251"/>
                </a:cubicBezTo>
                <a:cubicBezTo>
                  <a:pt x="508000" y="147860"/>
                  <a:pt x="465354" y="190504"/>
                  <a:pt x="412751" y="190502"/>
                </a:cubicBezTo>
                <a:lnTo>
                  <a:pt x="95253" y="190499"/>
                </a:lnTo>
                <a:cubicBezTo>
                  <a:pt x="42645" y="190500"/>
                  <a:pt x="-1" y="147855"/>
                  <a:pt x="1" y="95250"/>
                </a:cubicBezTo>
                <a:cubicBezTo>
                  <a:pt x="5" y="42648"/>
                  <a:pt x="42647" y="-2"/>
                  <a:pt x="95253" y="3"/>
                </a:cubicBezTo>
                <a:close/>
              </a:path>
            </a:pathLst>
          </a:custGeom>
          <a:solidFill>
            <a:schemeClr val="accent5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4" name="文本框 42"/>
          <p:cNvSpPr txBox="1"/>
          <p:nvPr>
            <p:custDataLst>
              <p:tags r:id="rId31"/>
            </p:custDataLst>
          </p:nvPr>
        </p:nvSpPr>
        <p:spPr>
          <a:xfrm>
            <a:off x="7067390" y="1656240"/>
            <a:ext cx="3239567" cy="99399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乳腺癌：定期进行乳腺筛查，保持良好的生活习惯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16" name="文本框 43"/>
          <p:cNvSpPr txBox="1"/>
          <p:nvPr>
            <p:custDataLst>
              <p:tags r:id="rId32"/>
            </p:custDataLst>
          </p:nvPr>
        </p:nvSpPr>
        <p:spPr>
          <a:xfrm>
            <a:off x="1938232" y="3343397"/>
            <a:ext cx="3239567" cy="99399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卵巢癌：定期进行妇科检查，保持良好的生活习惯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18" name="文本框 44"/>
          <p:cNvSpPr txBox="1"/>
          <p:nvPr>
            <p:custDataLst>
              <p:tags r:id="rId33"/>
            </p:custDataLst>
          </p:nvPr>
        </p:nvSpPr>
        <p:spPr>
          <a:xfrm>
            <a:off x="7065510" y="3343397"/>
            <a:ext cx="3239567" cy="99399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子宫内膜癌：定期进行妇科检查，保持良好的生活习惯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20" name="矩形: 圆角"/>
          <p:cNvSpPr/>
          <p:nvPr>
            <p:custDataLst>
              <p:tags r:id="rId34"/>
            </p:custDataLst>
          </p:nvPr>
        </p:nvSpPr>
        <p:spPr>
          <a:xfrm>
            <a:off x="694800" y="4850682"/>
            <a:ext cx="5116485" cy="1208335"/>
          </a:xfrm>
          <a:prstGeom prst="roundRect">
            <a:avLst>
              <a:gd name="adj" fmla="val 5404"/>
            </a:avLst>
          </a:prstGeom>
          <a:solidFill>
            <a:srgbClr val="FFFFFF"/>
          </a:solidFill>
          <a:ln>
            <a:solidFill>
              <a:schemeClr val="tx1">
                <a:alpha val="5000"/>
              </a:schemeClr>
            </a:solidFill>
          </a:ln>
          <a:effectLst>
            <a:outerShdw blurRad="2794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2" name="直角三角形"/>
          <p:cNvSpPr/>
          <p:nvPr>
            <p:custDataLst>
              <p:tags r:id="rId35"/>
            </p:custDataLst>
          </p:nvPr>
        </p:nvSpPr>
        <p:spPr>
          <a:xfrm>
            <a:off x="1664978" y="4735991"/>
            <a:ext cx="118447" cy="117197"/>
          </a:xfrm>
          <a:prstGeom prst="rtTriangl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4" name="矩形: 圆角"/>
          <p:cNvSpPr/>
          <p:nvPr>
            <p:custDataLst>
              <p:tags r:id="rId36"/>
            </p:custDataLst>
          </p:nvPr>
        </p:nvSpPr>
        <p:spPr>
          <a:xfrm>
            <a:off x="1029474" y="4727843"/>
            <a:ext cx="653501" cy="795947"/>
          </a:xfrm>
          <a:prstGeom prst="roundRect">
            <a:avLst>
              <a:gd name="adj" fmla="val 443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6" name="装饰3"/>
          <p:cNvSpPr/>
          <p:nvPr>
            <p:custDataLst>
              <p:tags r:id="rId37"/>
            </p:custDataLst>
          </p:nvPr>
        </p:nvSpPr>
        <p:spPr>
          <a:xfrm>
            <a:off x="5323201" y="5879146"/>
            <a:ext cx="501384" cy="188019"/>
          </a:xfrm>
          <a:custGeom>
            <a:gdLst>
              <a:gd name="connsiteX0" fmla="*/ 95251 w 507999"/>
              <a:gd name="connsiteY0" fmla="*/ 1 h 190502"/>
              <a:gd name="connsiteX1" fmla="*/ 412748 w 507999"/>
              <a:gd name="connsiteY1" fmla="*/ 2 h 190502"/>
              <a:gd name="connsiteX2" fmla="*/ 507999 w 507999"/>
              <a:gd name="connsiteY2" fmla="*/ 95252 h 190502"/>
              <a:gd name="connsiteX3" fmla="*/ 412751 w 507999"/>
              <a:gd name="connsiteY3" fmla="*/ 190502 h 190502"/>
              <a:gd name="connsiteX4" fmla="*/ 95250 w 507999"/>
              <a:gd name="connsiteY4" fmla="*/ 190502 h 190502"/>
              <a:gd name="connsiteX5" fmla="*/ 1 w 507999"/>
              <a:gd name="connsiteY5" fmla="*/ 95250 h 190502"/>
              <a:gd name="connsiteX6" fmla="*/ 95251 w 507999"/>
              <a:gd name="connsiteY6" fmla="*/ 1 h 19050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999" h="190502">
                <a:moveTo>
                  <a:pt x="95251" y="1"/>
                </a:moveTo>
                <a:lnTo>
                  <a:pt x="412748" y="2"/>
                </a:lnTo>
                <a:cubicBezTo>
                  <a:pt x="465354" y="0"/>
                  <a:pt x="508002" y="42647"/>
                  <a:pt x="507999" y="95252"/>
                </a:cubicBezTo>
                <a:cubicBezTo>
                  <a:pt x="508001" y="147852"/>
                  <a:pt x="465356" y="190500"/>
                  <a:pt x="412751" y="190502"/>
                </a:cubicBezTo>
                <a:lnTo>
                  <a:pt x="95250" y="190502"/>
                </a:lnTo>
                <a:cubicBezTo>
                  <a:pt x="42651" y="190501"/>
                  <a:pt x="1" y="147856"/>
                  <a:pt x="1" y="95250"/>
                </a:cubicBezTo>
                <a:cubicBezTo>
                  <a:pt x="0" y="42646"/>
                  <a:pt x="42648" y="-1"/>
                  <a:pt x="95251" y="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8" name="装饰2"/>
          <p:cNvSpPr/>
          <p:nvPr>
            <p:custDataLst>
              <p:tags r:id="rId38"/>
            </p:custDataLst>
          </p:nvPr>
        </p:nvSpPr>
        <p:spPr>
          <a:xfrm>
            <a:off x="5636566" y="5565781"/>
            <a:ext cx="188019" cy="501384"/>
          </a:xfrm>
          <a:custGeom>
            <a:gdLst>
              <a:gd name="connsiteX0" fmla="*/ 95252 w 190502"/>
              <a:gd name="connsiteY0" fmla="*/ 1 h 508001"/>
              <a:gd name="connsiteX1" fmla="*/ 190500 w 190502"/>
              <a:gd name="connsiteY1" fmla="*/ 95251 h 508001"/>
              <a:gd name="connsiteX2" fmla="*/ 190502 w 190502"/>
              <a:gd name="connsiteY2" fmla="*/ 412753 h 508001"/>
              <a:gd name="connsiteX3" fmla="*/ 95252 w 190502"/>
              <a:gd name="connsiteY3" fmla="*/ 508001 h 508001"/>
              <a:gd name="connsiteX4" fmla="*/ 1 w 190502"/>
              <a:gd name="connsiteY4" fmla="*/ 412751 h 508001"/>
              <a:gd name="connsiteX5" fmla="*/ 3 w 190502"/>
              <a:gd name="connsiteY5" fmla="*/ 95251 h 508001"/>
              <a:gd name="connsiteX6" fmla="*/ 95252 w 190502"/>
              <a:gd name="connsiteY6" fmla="*/ 1 h 5080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2" h="508000">
                <a:moveTo>
                  <a:pt x="95252" y="1"/>
                </a:moveTo>
                <a:cubicBezTo>
                  <a:pt x="147856" y="1"/>
                  <a:pt x="190504" y="42645"/>
                  <a:pt x="190500" y="95251"/>
                </a:cubicBezTo>
                <a:lnTo>
                  <a:pt x="190502" y="412753"/>
                </a:lnTo>
                <a:cubicBezTo>
                  <a:pt x="190503" y="465354"/>
                  <a:pt x="147855" y="508000"/>
                  <a:pt x="95252" y="508001"/>
                </a:cubicBezTo>
                <a:cubicBezTo>
                  <a:pt x="42643" y="507998"/>
                  <a:pt x="-1" y="465355"/>
                  <a:pt x="1" y="412751"/>
                </a:cubicBezTo>
                <a:lnTo>
                  <a:pt x="3" y="95251"/>
                </a:lnTo>
                <a:cubicBezTo>
                  <a:pt x="2" y="42646"/>
                  <a:pt x="42646" y="-2"/>
                  <a:pt x="95252" y="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0" name="装饰1"/>
          <p:cNvSpPr/>
          <p:nvPr>
            <p:custDataLst>
              <p:tags r:id="rId39"/>
            </p:custDataLst>
          </p:nvPr>
        </p:nvSpPr>
        <p:spPr>
          <a:xfrm>
            <a:off x="5278076" y="5528804"/>
            <a:ext cx="542121" cy="542121"/>
          </a:xfrm>
          <a:custGeom>
            <a:gdLst>
              <a:gd name="connsiteX0" fmla="*/ 95251 w 548992"/>
              <a:gd name="connsiteY0" fmla="*/ 1 h 548992"/>
              <a:gd name="connsiteX1" fmla="*/ 162602 w 548992"/>
              <a:gd name="connsiteY1" fmla="*/ 27900 h 548992"/>
              <a:gd name="connsiteX2" fmla="*/ 521094 w 548992"/>
              <a:gd name="connsiteY2" fmla="*/ 386391 h 548992"/>
              <a:gd name="connsiteX3" fmla="*/ 521093 w 548992"/>
              <a:gd name="connsiteY3" fmla="*/ 521094 h 548992"/>
              <a:gd name="connsiteX4" fmla="*/ 386390 w 548992"/>
              <a:gd name="connsiteY4" fmla="*/ 521095 h 548992"/>
              <a:gd name="connsiteX5" fmla="*/ 27900 w 548992"/>
              <a:gd name="connsiteY5" fmla="*/ 162604 h 548992"/>
              <a:gd name="connsiteX6" fmla="*/ 27899 w 548992"/>
              <a:gd name="connsiteY6" fmla="*/ 27900 h 548992"/>
              <a:gd name="connsiteX7" fmla="*/ 95251 w 548992"/>
              <a:gd name="connsiteY7" fmla="*/ 1 h 5489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992" h="548992">
                <a:moveTo>
                  <a:pt x="95251" y="1"/>
                </a:moveTo>
                <a:cubicBezTo>
                  <a:pt x="119628" y="2"/>
                  <a:pt x="144003" y="9301"/>
                  <a:pt x="162602" y="27900"/>
                </a:cubicBezTo>
                <a:lnTo>
                  <a:pt x="521094" y="386391"/>
                </a:lnTo>
                <a:cubicBezTo>
                  <a:pt x="558291" y="423587"/>
                  <a:pt x="558292" y="483897"/>
                  <a:pt x="521093" y="521094"/>
                </a:cubicBezTo>
                <a:cubicBezTo>
                  <a:pt x="483897" y="558291"/>
                  <a:pt x="423587" y="558292"/>
                  <a:pt x="386390" y="521095"/>
                </a:cubicBezTo>
                <a:lnTo>
                  <a:pt x="27900" y="162604"/>
                </a:lnTo>
                <a:cubicBezTo>
                  <a:pt x="-9298" y="125405"/>
                  <a:pt x="-9299" y="65096"/>
                  <a:pt x="27899" y="27900"/>
                </a:cubicBezTo>
                <a:cubicBezTo>
                  <a:pt x="46496" y="9301"/>
                  <a:pt x="70874" y="0"/>
                  <a:pt x="95251" y="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2" name="文本框 62"/>
          <p:cNvSpPr txBox="1"/>
          <p:nvPr>
            <p:custDataLst>
              <p:tags r:id="rId40"/>
            </p:custDataLst>
          </p:nvPr>
        </p:nvSpPr>
        <p:spPr>
          <a:xfrm>
            <a:off x="1088386" y="5000471"/>
            <a:ext cx="535854" cy="47150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3600" spc="30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</a:rPr>
              <a:t>05</a:t>
            </a:r>
            <a:endParaRPr lang="zh-CN" altLang="en-US" sz="3600" spc="30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1049434" name="文本框 63"/>
          <p:cNvSpPr txBox="1"/>
          <p:nvPr>
            <p:custDataLst>
              <p:tags r:id="rId41"/>
            </p:custDataLst>
          </p:nvPr>
        </p:nvSpPr>
        <p:spPr>
          <a:xfrm>
            <a:off x="1940112" y="5000471"/>
            <a:ext cx="3239567" cy="99399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阴道炎：保持良好的卫生习惯，避免不洁性行为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36" name="矩形: 圆角"/>
          <p:cNvSpPr/>
          <p:nvPr>
            <p:custDataLst>
              <p:tags r:id="rId42"/>
            </p:custDataLst>
          </p:nvPr>
        </p:nvSpPr>
        <p:spPr>
          <a:xfrm>
            <a:off x="6374227" y="4873871"/>
            <a:ext cx="5116485" cy="1208335"/>
          </a:xfrm>
          <a:custGeom>
            <a:gdLst>
              <a:gd name="connsiteX0" fmla="*/ 95740 w 4502149"/>
              <a:gd name="connsiteY0" fmla="*/ 0 h 1771651"/>
              <a:gd name="connsiteX1" fmla="*/ 4406412 w 4502149"/>
              <a:gd name="connsiteY1" fmla="*/ 1 h 1771651"/>
              <a:gd name="connsiteX2" fmla="*/ 4502149 w 4502149"/>
              <a:gd name="connsiteY2" fmla="*/ 95743 h 1771651"/>
              <a:gd name="connsiteX3" fmla="*/ 4502147 w 4502149"/>
              <a:gd name="connsiteY3" fmla="*/ 1675910 h 1771651"/>
              <a:gd name="connsiteX4" fmla="*/ 4406409 w 4502149"/>
              <a:gd name="connsiteY4" fmla="*/ 1771650 h 1771651"/>
              <a:gd name="connsiteX5" fmla="*/ 95739 w 4502149"/>
              <a:gd name="connsiteY5" fmla="*/ 1771651 h 1771651"/>
              <a:gd name="connsiteX6" fmla="*/ 0 w 4502149"/>
              <a:gd name="connsiteY6" fmla="*/ 1675909 h 1771651"/>
              <a:gd name="connsiteX7" fmla="*/ 1 w 4502149"/>
              <a:gd name="connsiteY7" fmla="*/ 95741 h 1771651"/>
              <a:gd name="connsiteX8" fmla="*/ 95740 w 4502149"/>
              <a:gd name="connsiteY8" fmla="*/ 0 h 17716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02149" h="1771651">
                <a:moveTo>
                  <a:pt x="95740" y="0"/>
                </a:moveTo>
                <a:lnTo>
                  <a:pt x="4406412" y="1"/>
                </a:lnTo>
                <a:cubicBezTo>
                  <a:pt x="4459282" y="2"/>
                  <a:pt x="4502149" y="42866"/>
                  <a:pt x="4502149" y="95743"/>
                </a:cubicBezTo>
                <a:lnTo>
                  <a:pt x="4502147" y="1675910"/>
                </a:lnTo>
                <a:cubicBezTo>
                  <a:pt x="4502146" y="1728786"/>
                  <a:pt x="4459286" y="1771651"/>
                  <a:pt x="4406409" y="1771650"/>
                </a:cubicBezTo>
                <a:lnTo>
                  <a:pt x="95739" y="1771651"/>
                </a:lnTo>
                <a:cubicBezTo>
                  <a:pt x="42864" y="1771651"/>
                  <a:pt x="2" y="1728787"/>
                  <a:pt x="0" y="1675909"/>
                </a:cubicBezTo>
                <a:lnTo>
                  <a:pt x="1" y="95741"/>
                </a:lnTo>
                <a:cubicBezTo>
                  <a:pt x="1" y="42861"/>
                  <a:pt x="42864" y="2"/>
                  <a:pt x="95740" y="0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chemeClr val="tx1">
                <a:alpha val="5000"/>
              </a:schemeClr>
            </a:solidFill>
          </a:ln>
          <a:effectLst>
            <a:outerShdw blurRad="2794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8" name="直角三角形"/>
          <p:cNvSpPr/>
          <p:nvPr>
            <p:custDataLst>
              <p:tags r:id="rId43"/>
            </p:custDataLst>
          </p:nvPr>
        </p:nvSpPr>
        <p:spPr>
          <a:xfrm>
            <a:off x="10360856" y="4759180"/>
            <a:ext cx="118448" cy="117199"/>
          </a:xfrm>
          <a:custGeom>
            <a:gdLst>
              <a:gd name="connsiteX0" fmla="*/ 120008 w 120011"/>
              <a:gd name="connsiteY0" fmla="*/ 0 h 118745"/>
              <a:gd name="connsiteX1" fmla="*/ 120011 w 120011"/>
              <a:gd name="connsiteY1" fmla="*/ 118741 h 118745"/>
              <a:gd name="connsiteX2" fmla="*/ 0 w 120011"/>
              <a:gd name="connsiteY2" fmla="*/ 118745 h 1187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011" h="118745">
                <a:moveTo>
                  <a:pt x="120008" y="0"/>
                </a:moveTo>
                <a:lnTo>
                  <a:pt x="120011" y="118741"/>
                </a:lnTo>
                <a:lnTo>
                  <a:pt x="0" y="118745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0" name="矩形: 圆角"/>
          <p:cNvSpPr/>
          <p:nvPr>
            <p:custDataLst>
              <p:tags r:id="rId44"/>
            </p:custDataLst>
          </p:nvPr>
        </p:nvSpPr>
        <p:spPr>
          <a:xfrm>
            <a:off x="10461133" y="4751032"/>
            <a:ext cx="653502" cy="795947"/>
          </a:xfrm>
          <a:custGeom>
            <a:gdLst>
              <a:gd name="connsiteX0" fmla="*/ 29393 w 662125"/>
              <a:gd name="connsiteY0" fmla="*/ 1 h 806450"/>
              <a:gd name="connsiteX1" fmla="*/ 632734 w 662125"/>
              <a:gd name="connsiteY1" fmla="*/ 2 h 806450"/>
              <a:gd name="connsiteX2" fmla="*/ 662124 w 662125"/>
              <a:gd name="connsiteY2" fmla="*/ 29394 h 806450"/>
              <a:gd name="connsiteX3" fmla="*/ 662125 w 662125"/>
              <a:gd name="connsiteY3" fmla="*/ 777060 h 806450"/>
              <a:gd name="connsiteX4" fmla="*/ 632733 w 662125"/>
              <a:gd name="connsiteY4" fmla="*/ 806450 h 806450"/>
              <a:gd name="connsiteX5" fmla="*/ 29392 w 662125"/>
              <a:gd name="connsiteY5" fmla="*/ 806450 h 806450"/>
              <a:gd name="connsiteX6" fmla="*/ 1 w 662125"/>
              <a:gd name="connsiteY6" fmla="*/ 777061 h 806450"/>
              <a:gd name="connsiteX7" fmla="*/ 0 w 662125"/>
              <a:gd name="connsiteY7" fmla="*/ 29394 h 806450"/>
              <a:gd name="connsiteX8" fmla="*/ 29393 w 662125"/>
              <a:gd name="connsiteY8" fmla="*/ 1 h 8064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25" h="806450">
                <a:moveTo>
                  <a:pt x="29393" y="1"/>
                </a:moveTo>
                <a:lnTo>
                  <a:pt x="632734" y="2"/>
                </a:lnTo>
                <a:cubicBezTo>
                  <a:pt x="648966" y="0"/>
                  <a:pt x="662126" y="13159"/>
                  <a:pt x="662124" y="29394"/>
                </a:cubicBezTo>
                <a:lnTo>
                  <a:pt x="662125" y="777060"/>
                </a:lnTo>
                <a:cubicBezTo>
                  <a:pt x="662124" y="793294"/>
                  <a:pt x="648963" y="806451"/>
                  <a:pt x="632733" y="806450"/>
                </a:cubicBezTo>
                <a:lnTo>
                  <a:pt x="29392" y="806450"/>
                </a:lnTo>
                <a:cubicBezTo>
                  <a:pt x="13162" y="806451"/>
                  <a:pt x="0" y="793294"/>
                  <a:pt x="1" y="777061"/>
                </a:cubicBezTo>
                <a:lnTo>
                  <a:pt x="0" y="29394"/>
                </a:lnTo>
                <a:cubicBezTo>
                  <a:pt x="0" y="13161"/>
                  <a:pt x="13159" y="0"/>
                  <a:pt x="2939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2" name="装饰6"/>
          <p:cNvSpPr/>
          <p:nvPr>
            <p:custDataLst>
              <p:tags r:id="rId45"/>
            </p:custDataLst>
          </p:nvPr>
        </p:nvSpPr>
        <p:spPr>
          <a:xfrm>
            <a:off x="6367960" y="5900455"/>
            <a:ext cx="501384" cy="188019"/>
          </a:xfrm>
          <a:custGeom>
            <a:gdLst>
              <a:gd name="connsiteX0" fmla="*/ 95256 w 508002"/>
              <a:gd name="connsiteY0" fmla="*/ 1 h 190501"/>
              <a:gd name="connsiteX1" fmla="*/ 412752 w 508002"/>
              <a:gd name="connsiteY1" fmla="*/ 1 h 190501"/>
              <a:gd name="connsiteX2" fmla="*/ 508002 w 508002"/>
              <a:gd name="connsiteY2" fmla="*/ 95249 h 190501"/>
              <a:gd name="connsiteX3" fmla="*/ 412751 w 508002"/>
              <a:gd name="connsiteY3" fmla="*/ 190501 h 190501"/>
              <a:gd name="connsiteX4" fmla="*/ 95248 w 508002"/>
              <a:gd name="connsiteY4" fmla="*/ 190500 h 190501"/>
              <a:gd name="connsiteX5" fmla="*/ 1 w 508002"/>
              <a:gd name="connsiteY5" fmla="*/ 95251 h 190501"/>
              <a:gd name="connsiteX6" fmla="*/ 95256 w 508002"/>
              <a:gd name="connsiteY6" fmla="*/ 1 h 1905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8002" h="190501">
                <a:moveTo>
                  <a:pt x="95256" y="1"/>
                </a:moveTo>
                <a:lnTo>
                  <a:pt x="412752" y="1"/>
                </a:lnTo>
                <a:cubicBezTo>
                  <a:pt x="465351" y="-6"/>
                  <a:pt x="508001" y="42646"/>
                  <a:pt x="508002" y="95249"/>
                </a:cubicBezTo>
                <a:cubicBezTo>
                  <a:pt x="508002" y="147854"/>
                  <a:pt x="465351" y="190499"/>
                  <a:pt x="412751" y="190501"/>
                </a:cubicBezTo>
                <a:lnTo>
                  <a:pt x="95248" y="190500"/>
                </a:lnTo>
                <a:cubicBezTo>
                  <a:pt x="42644" y="190503"/>
                  <a:pt x="0" y="147849"/>
                  <a:pt x="1" y="95251"/>
                </a:cubicBezTo>
                <a:cubicBezTo>
                  <a:pt x="1" y="42645"/>
                  <a:pt x="42647" y="-3"/>
                  <a:pt x="95256" y="1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4" name="装饰5"/>
          <p:cNvSpPr/>
          <p:nvPr>
            <p:custDataLst>
              <p:tags r:id="rId46"/>
            </p:custDataLst>
          </p:nvPr>
        </p:nvSpPr>
        <p:spPr>
          <a:xfrm>
            <a:off x="6367960" y="5587090"/>
            <a:ext cx="188019" cy="501384"/>
          </a:xfrm>
          <a:custGeom>
            <a:gdLst>
              <a:gd name="connsiteX0" fmla="*/ 95250 w 190502"/>
              <a:gd name="connsiteY0" fmla="*/ 1 h 508001"/>
              <a:gd name="connsiteX1" fmla="*/ 190500 w 190502"/>
              <a:gd name="connsiteY1" fmla="*/ 95252 h 508001"/>
              <a:gd name="connsiteX2" fmla="*/ 190502 w 190502"/>
              <a:gd name="connsiteY2" fmla="*/ 412753 h 508001"/>
              <a:gd name="connsiteX3" fmla="*/ 95251 w 190502"/>
              <a:gd name="connsiteY3" fmla="*/ 508001 h 508001"/>
              <a:gd name="connsiteX4" fmla="*/ 1 w 190502"/>
              <a:gd name="connsiteY4" fmla="*/ 412754 h 508001"/>
              <a:gd name="connsiteX5" fmla="*/ 2 w 190502"/>
              <a:gd name="connsiteY5" fmla="*/ 95251 h 508001"/>
              <a:gd name="connsiteX6" fmla="*/ 95250 w 190502"/>
              <a:gd name="connsiteY6" fmla="*/ 1 h 5080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2" h="508000">
                <a:moveTo>
                  <a:pt x="95250" y="1"/>
                </a:moveTo>
                <a:cubicBezTo>
                  <a:pt x="147854" y="-2"/>
                  <a:pt x="190499" y="42646"/>
                  <a:pt x="190500" y="95252"/>
                </a:cubicBezTo>
                <a:lnTo>
                  <a:pt x="190502" y="412753"/>
                </a:lnTo>
                <a:cubicBezTo>
                  <a:pt x="190504" y="465355"/>
                  <a:pt x="147858" y="508000"/>
                  <a:pt x="95251" y="508001"/>
                </a:cubicBezTo>
                <a:cubicBezTo>
                  <a:pt x="42645" y="508000"/>
                  <a:pt x="-1" y="465355"/>
                  <a:pt x="1" y="412754"/>
                </a:cubicBezTo>
                <a:lnTo>
                  <a:pt x="2" y="95251"/>
                </a:lnTo>
                <a:cubicBezTo>
                  <a:pt x="-2" y="42646"/>
                  <a:pt x="42646" y="0"/>
                  <a:pt x="95250" y="1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6" name="装饰4"/>
          <p:cNvSpPr/>
          <p:nvPr>
            <p:custDataLst>
              <p:tags r:id="rId47"/>
            </p:custDataLst>
          </p:nvPr>
        </p:nvSpPr>
        <p:spPr>
          <a:xfrm>
            <a:off x="6372347" y="5550113"/>
            <a:ext cx="542121" cy="542121"/>
          </a:xfrm>
          <a:custGeom>
            <a:gdLst>
              <a:gd name="connsiteX0" fmla="*/ 453740 w 548990"/>
              <a:gd name="connsiteY0" fmla="*/ 1 h 548986"/>
              <a:gd name="connsiteX1" fmla="*/ 521093 w 548990"/>
              <a:gd name="connsiteY1" fmla="*/ 27894 h 548986"/>
              <a:gd name="connsiteX2" fmla="*/ 521092 w 548990"/>
              <a:gd name="connsiteY2" fmla="*/ 162597 h 548986"/>
              <a:gd name="connsiteX3" fmla="*/ 162600 w 548990"/>
              <a:gd name="connsiteY3" fmla="*/ 521084 h 548986"/>
              <a:gd name="connsiteX4" fmla="*/ 27902 w 548990"/>
              <a:gd name="connsiteY4" fmla="*/ 521086 h 548986"/>
              <a:gd name="connsiteX5" fmla="*/ 27902 w 548990"/>
              <a:gd name="connsiteY5" fmla="*/ 386383 h 548986"/>
              <a:gd name="connsiteX6" fmla="*/ 386388 w 548990"/>
              <a:gd name="connsiteY6" fmla="*/ 27893 h 548986"/>
              <a:gd name="connsiteX7" fmla="*/ 453740 w 548990"/>
              <a:gd name="connsiteY7" fmla="*/ 1 h 5489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990" h="548986">
                <a:moveTo>
                  <a:pt x="453740" y="1"/>
                </a:moveTo>
                <a:cubicBezTo>
                  <a:pt x="478118" y="-1"/>
                  <a:pt x="502492" y="9294"/>
                  <a:pt x="521093" y="27894"/>
                </a:cubicBezTo>
                <a:cubicBezTo>
                  <a:pt x="558295" y="65092"/>
                  <a:pt x="558285" y="125399"/>
                  <a:pt x="521092" y="162597"/>
                </a:cubicBezTo>
                <a:lnTo>
                  <a:pt x="162600" y="521084"/>
                </a:lnTo>
                <a:cubicBezTo>
                  <a:pt x="125409" y="558287"/>
                  <a:pt x="65100" y="558287"/>
                  <a:pt x="27902" y="521086"/>
                </a:cubicBezTo>
                <a:cubicBezTo>
                  <a:pt x="-9301" y="483887"/>
                  <a:pt x="-9298" y="423582"/>
                  <a:pt x="27902" y="386383"/>
                </a:cubicBezTo>
                <a:lnTo>
                  <a:pt x="386388" y="27893"/>
                </a:lnTo>
                <a:cubicBezTo>
                  <a:pt x="404986" y="9294"/>
                  <a:pt x="429367" y="-9"/>
                  <a:pt x="453740" y="1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8" name="文本框 12"/>
          <p:cNvSpPr txBox="1"/>
          <p:nvPr>
            <p:custDataLst>
              <p:tags r:id="rId48"/>
            </p:custDataLst>
          </p:nvPr>
        </p:nvSpPr>
        <p:spPr>
          <a:xfrm>
            <a:off x="10520046" y="5028674"/>
            <a:ext cx="535854" cy="47150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72778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3600" spc="30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</a:rPr>
              <a:t>06</a:t>
            </a:r>
            <a:endParaRPr lang="zh-CN" altLang="en-US" sz="3600" spc="30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1049450" name="文本框 72"/>
          <p:cNvSpPr txBox="1"/>
          <p:nvPr>
            <p:custDataLst>
              <p:tags r:id="rId49"/>
            </p:custDataLst>
          </p:nvPr>
        </p:nvSpPr>
        <p:spPr>
          <a:xfrm>
            <a:off x="7067390" y="5000471"/>
            <a:ext cx="3239567" cy="99399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盆腔炎：保持良好的卫生习惯，避免不洁性行为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84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重视遗传咨询和生育建议</a:t>
            </a:r>
            <a:endParaRPr lang="zh-CN" altLang="en-US"/>
          </a:p>
        </p:txBody>
      </p:sp>
      <p:sp>
        <p:nvSpPr>
          <p:cNvPr id="1049486" name="矩形 38"/>
          <p:cNvSpPr/>
          <p:nvPr>
            <p:custDataLst>
              <p:tags r:id="rId2"/>
            </p:custDataLst>
          </p:nvPr>
        </p:nvSpPr>
        <p:spPr>
          <a:xfrm rot="204112">
            <a:off x="1272986" y="1225550"/>
            <a:ext cx="4274736" cy="2231217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8" name="矩形 39"/>
          <p:cNvSpPr/>
          <p:nvPr>
            <p:custDataLst>
              <p:tags r:id="rId3"/>
            </p:custDataLst>
          </p:nvPr>
        </p:nvSpPr>
        <p:spPr>
          <a:xfrm>
            <a:off x="1277926" y="1226256"/>
            <a:ext cx="4274736" cy="22312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0" name="TextBox 2"/>
          <p:cNvSpPr txBox="1"/>
          <p:nvPr>
            <p:custDataLst>
              <p:tags r:id="rId4"/>
            </p:custDataLst>
          </p:nvPr>
        </p:nvSpPr>
        <p:spPr>
          <a:xfrm>
            <a:off x="1525604" y="1400547"/>
            <a:ext cx="3797727" cy="184241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遗传咨询的重要性：了解家族病史，评估遗传风险</a:t>
            </a:r>
            <a:endParaRPr lang="zh-CN" altLang="en-US" sz="2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92" name="矩形 100"/>
          <p:cNvSpPr/>
          <p:nvPr>
            <p:custDataLst>
              <p:tags r:id="rId5"/>
            </p:custDataLst>
          </p:nvPr>
        </p:nvSpPr>
        <p:spPr>
          <a:xfrm rot="204112">
            <a:off x="6632283" y="1225550"/>
            <a:ext cx="4274736" cy="2231217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矩形 101"/>
          <p:cNvSpPr/>
          <p:nvPr>
            <p:custDataLst>
              <p:tags r:id="rId6"/>
            </p:custDataLst>
          </p:nvPr>
        </p:nvSpPr>
        <p:spPr>
          <a:xfrm>
            <a:off x="6637928" y="1226256"/>
            <a:ext cx="4274736" cy="22312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TextBox 2"/>
          <p:cNvSpPr txBox="1"/>
          <p:nvPr>
            <p:custDataLst>
              <p:tags r:id="rId7"/>
            </p:custDataLst>
          </p:nvPr>
        </p:nvSpPr>
        <p:spPr>
          <a:xfrm>
            <a:off x="6886312" y="1400547"/>
            <a:ext cx="3797727" cy="184241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生育建议：选择合适的生育年龄，避免高龄妊娠</a:t>
            </a:r>
            <a:endParaRPr lang="zh-CN" altLang="en-US" sz="2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98" name="矩形 122"/>
          <p:cNvSpPr/>
          <p:nvPr>
            <p:custDataLst>
              <p:tags r:id="rId8"/>
            </p:custDataLst>
          </p:nvPr>
        </p:nvSpPr>
        <p:spPr>
          <a:xfrm rot="204112">
            <a:off x="1272986" y="4017747"/>
            <a:ext cx="4274736" cy="2231217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0" name="矩形 123"/>
          <p:cNvSpPr/>
          <p:nvPr>
            <p:custDataLst>
              <p:tags r:id="rId9"/>
            </p:custDataLst>
          </p:nvPr>
        </p:nvSpPr>
        <p:spPr>
          <a:xfrm>
            <a:off x="1277926" y="4018453"/>
            <a:ext cx="4274736" cy="22312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2" name="TextBox 2"/>
          <p:cNvSpPr txBox="1"/>
          <p:nvPr>
            <p:custDataLst>
              <p:tags r:id="rId10"/>
            </p:custDataLst>
          </p:nvPr>
        </p:nvSpPr>
        <p:spPr>
          <a:xfrm>
            <a:off x="1524898" y="4192745"/>
            <a:ext cx="3797727" cy="184241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55455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产前诊断：通过羊水穿刺、绒毛活检等手段，检测胎儿是否存在遗传疾病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504" name="矩形 89"/>
          <p:cNvSpPr/>
          <p:nvPr>
            <p:custDataLst>
              <p:tags r:id="rId11"/>
            </p:custDataLst>
          </p:nvPr>
        </p:nvSpPr>
        <p:spPr>
          <a:xfrm rot="204112">
            <a:off x="6632283" y="4017747"/>
            <a:ext cx="4274736" cy="2231217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6" name="矩形 90"/>
          <p:cNvSpPr/>
          <p:nvPr>
            <p:custDataLst>
              <p:tags r:id="rId12"/>
            </p:custDataLst>
          </p:nvPr>
        </p:nvSpPr>
        <p:spPr>
          <a:xfrm>
            <a:off x="6637928" y="4018453"/>
            <a:ext cx="4274736" cy="22312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8" name="TextBox 2"/>
          <p:cNvSpPr txBox="1"/>
          <p:nvPr>
            <p:custDataLst>
              <p:tags r:id="rId13"/>
            </p:custDataLst>
          </p:nvPr>
        </p:nvSpPr>
        <p:spPr>
          <a:xfrm>
            <a:off x="6884900" y="4192745"/>
            <a:ext cx="3797727" cy="184241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孕期保健：保持良好的生活习惯，避免接触有害物质，定期进行产检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54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04</a:t>
            </a:r>
            <a:endParaRPr lang="zh-CN" altLang="en-US"/>
          </a:p>
        </p:txBody>
      </p:sp>
      <p:sp>
        <p:nvSpPr>
          <p:cNvPr id="104954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7222"/>
          </a:bodyPr>
          <a:lstStyle/>
          <a:p>
            <a:r>
              <a:rPr lang="zh-CN" altLang="en-US">
                <a:solidFill>
                  <a:srgbClr val="FFFFFF"/>
                </a:solidFill>
              </a:rPr>
              <a:t>遗传风险与妇科疾病的治疗</a:t>
            </a: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https://d.book118.com/628022002030006041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9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COLOR_TYPE" val="0"/>
  <p:tag name="KSO_WM_TEMPLATE_INDEX" val="20230243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175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SLIDE_CONTENT_AREA" val="{&quot;left&quot;:&quot;45.5&quot;,&quot;top&quot;:&quot;113.15&quot;,&quot;width&quot;:&quot;527.9&quot;,&quot;height&quot;:&quot;299.25&quot;}"/>
  <p:tag name="KSO_WM_SLIDE_ID" val="custom20230243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TAG_VERSION" val="3.0"/>
  <p:tag name="KSO_WM_TEMPLATE_CATEGORY" val="custom"/>
  <p:tag name="KSO_WM_TEMPLATE_COLOR_TYPE" val="0"/>
  <p:tag name="KSO_WM_TEMPLATE_INDEX" val="20230243"/>
  <p:tag name="KSO_WM_TEMPLATE_MASTER_TYPE" val="0"/>
  <p:tag name="KSO_WM_TEMPLATE_SUBCATEGORY" val="29"/>
  <p:tag name="KSO_WM_TEMPLATE_THUMBS_INDEX" val="1、9"/>
</p:tagLst>
</file>

<file path=ppt/tags/tag81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1_1"/>
  <p:tag name="KSO_WM_UNIT_INDEX" val="1_1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1_2"/>
  <p:tag name="KSO_WM_UNIT_INDEX" val="1_1_2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8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2_2"/>
  <p:tag name="KSO_WM_UNIT_INDEX" val="1_2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2_1"/>
  <p:tag name="KSO_WM_UNIT_INDEX" val="1_2_1"/>
  <p:tag name="KSO_WM_UNIT_LAYERLEVEL" val="1_1_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9"/>
</p:tagLst>
</file>

<file path=ppt/tags/tag8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3_2"/>
  <p:tag name="KSO_WM_UNIT_INDEX" val="1_3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3_1"/>
  <p:tag name="KSO_WM_UNIT_INDEX" val="1_3_1"/>
  <p:tag name="KSO_WM_UNIT_LAYERLEVEL" val="1_1_1"/>
  <p:tag name="KSO_WM_UNIT_SUBTYPE" val="d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4_1"/>
  <p:tag name="KSO_WM_UNIT_INDEX" val="1_4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5_2"/>
  <p:tag name="KSO_WM_UNIT_INDEX" val="1_5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5_1"/>
  <p:tag name="KSO_WM_UNIT_INDEX" val="1_5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6_2"/>
  <p:tag name="KSO_WM_UNIT_INDEX" val="1_6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i*1_6_1"/>
  <p:tag name="KSO_WM_UNIT_INDEX" val="1_6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2.65,&quot;width&quot;:453.9000000000001}"/>
  <p:tag name="KSO_WM_TAG_VERSION" val="3.0"/>
  <p:tag name="KSO_WM_TEMPLATE_CATEGORY" val="custom"/>
  <p:tag name="KSO_WM_TEMPLATE_INDEX" val="20230243"/>
  <p:tag name="KSO_WM_UNIT_COMPATIBLE" val="0"/>
  <p:tag name="KSO_WM_UNIT_DIAGRAM_ISNUMVISUAL" val="0"/>
  <p:tag name="KSO_WM_UNIT_DIAGRAM_ISREFERUNIT" val="0"/>
  <p:tag name="KSO_WM_UNIT_HIGHLIGHT" val="0"/>
  <p:tag name="KSO_WM_UNIT_ID" val="custom20230243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43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3.0"/>
  <p:tag name="KSO_WM_TEMPLATE_CATEGORY" val="custom"/>
  <p:tag name="KSO_WM_TEMPLATE_COLOR_TYPE" val="0"/>
  <p:tag name="KSO_WM_TEMPLATE_INDEX" val="20230243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0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0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9"/>
</p:tagLst>
</file>

<file path=ppt/tags/tag103.xml><?xml version="1.0" encoding="utf-8"?>
<p:tagLst xmlns:p="http://schemas.openxmlformats.org/presentationml/2006/main">
  <p:tag name="KSO_WM_BEAUTIFY_FLAG" val="#wm#"/>
  <p:tag name="KSO_WM_SLIDE_CONTENT_AREA" val="{&quot;left&quot;:&quot;44.8&quot;,&quot;top&quot;:&quot;109.3&quot;,&quot;width&quot;:&quot;527.9&quot;,&quot;height&quot;:&quot;299.25&quot;}"/>
  <p:tag name="KSO_WM_SLIDE_ID" val="custom2023024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0243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0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0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9"/>
</p:tagLst>
</file>

<file path=ppt/tags/tag106.xml><?xml version="1.0" encoding="utf-8"?>
<p:tagLst xmlns:p="http://schemas.openxmlformats.org/presentationml/2006/main">
  <p:tag name="KSO_WM_BEAUTIFY_FLAG" val="#wm#"/>
  <p:tag name="KSO_WM_SLIDE_CONTENT_AREA" val="{&quot;left&quot;:&quot;44.8&quot;,&quot;top&quot;:&quot;109.3&quot;,&quot;width&quot;:&quot;527.9&quot;,&quot;height&quot;:&quot;299.25&quot;}"/>
  <p:tag name="KSO_WM_SLIDE_ID" val="custom2023024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0243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"/>
  <p:tag name="KSO_WM_UNIT_INDEX" val="1_1"/>
  <p:tag name="KSO_WM_UNIT_LAYERLEVEL" val="1_1"/>
  <p:tag name="KSO_WM_UNIT_TYPE" val="l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"/>
  <p:tag name="KSO_WM_UNIT_INDEX" val="1_2"/>
  <p:tag name="KSO_WM_UNIT_LAYERLEVEL" val="1_1"/>
  <p:tag name="KSO_WM_UNIT_LINE_FORE_SCHEMECOLOR_INDEX" val="5"/>
  <p:tag name="KSO_WM_UNIT_TYPE" val="l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3"/>
  <p:tag name="KSO_WM_UNIT_INDEX" val="1_3"/>
  <p:tag name="KSO_WM_UNIT_LAYERLEVEL" val="1_1"/>
  <p:tag name="KSO_WM_UNIT_TYPE" val="l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4"/>
  <p:tag name="KSO_WM_UNIT_INDEX" val="1_4"/>
  <p:tag name="KSO_WM_UNIT_LAYERLEVEL" val="1_1"/>
  <p:tag name="KSO_WM_UNIT_LINE_FORE_SCHEMECOLOR_INDEX" val="5"/>
  <p:tag name="KSO_WM_UNIT_TYPE" val="l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5"/>
  <p:tag name="KSO_WM_UNIT_INDEX" val="1_5"/>
  <p:tag name="KSO_WM_UNIT_LAYERLEVEL" val="1_1"/>
  <p:tag name="KSO_WM_UNIT_TYPE" val="l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6"/>
  <p:tag name="KSO_WM_UNIT_INDEX" val="1_6"/>
  <p:tag name="KSO_WM_UNIT_LAYERLEVEL" val="1_1"/>
  <p:tag name="KSO_WM_UNIT_TYPE" val="l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7"/>
  <p:tag name="KSO_WM_UNIT_INDEX" val="1_7"/>
  <p:tag name="KSO_WM_UNIT_LAYERLEVEL" val="1_1"/>
  <p:tag name="KSO_WM_UNIT_LINE_FORE_SCHEMECOLOR_INDEX" val="5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8"/>
  <p:tag name="KSO_WM_UNIT_INDEX" val="1_8"/>
  <p:tag name="KSO_WM_UNIT_LAYERLEVEL" val="1_1"/>
  <p:tag name="KSO_WM_UNIT_LINE_FORE_SCHEMECOLOR_INDEX" val="5"/>
  <p:tag name="KSO_WM_UNIT_TYPE" val="l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9"/>
  <p:tag name="KSO_WM_UNIT_INDEX" val="1_9"/>
  <p:tag name="KSO_WM_UNIT_LAYERLEVEL" val="1_1"/>
  <p:tag name="KSO_WM_UNIT_LINE_FORE_SCHEMECOLOR_INDEX" val="5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0"/>
  <p:tag name="KSO_WM_UNIT_INDEX" val="1_10"/>
  <p:tag name="KSO_WM_UNIT_LAYERLEVEL" val="1_1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1"/>
  <p:tag name="KSO_WM_UNIT_INDEX" val="1_11"/>
  <p:tag name="KSO_WM_UNIT_LAYERLEVEL" val="1_1"/>
  <p:tag name="KSO_WM_UNIT_LINE_FORE_SCHEMECOLOR_INDEX" val="5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2"/>
  <p:tag name="KSO_WM_UNIT_INDEX" val="1_12"/>
  <p:tag name="KSO_WM_UNIT_LAYERLEVEL" val="1_1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3"/>
  <p:tag name="KSO_WM_UNIT_INDEX" val="1_13"/>
  <p:tag name="KSO_WM_UNIT_LAYERLEVEL" val="1_1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4"/>
  <p:tag name="KSO_WM_UNIT_INDEX" val="1_14"/>
  <p:tag name="KSO_WM_UNIT_LAYERLEVEL" val="1_1"/>
  <p:tag name="KSO_WM_UNIT_LINE_FORE_SCHEMECOLOR_INDEX" val="5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5"/>
  <p:tag name="KSO_WM_UNIT_INDEX" val="1_15"/>
  <p:tag name="KSO_WM_UNIT_LAYERLEVEL" val="1_1"/>
  <p:tag name="KSO_WM_UNIT_LINE_FORE_SCHEMECOLOR_INDEX" val="5"/>
  <p:tag name="KSO_WM_UNIT_TYPE" val="l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6"/>
  <p:tag name="KSO_WM_UNIT_INDEX" val="1_16"/>
  <p:tag name="KSO_WM_UNIT_LAYERLEVEL" val="1_1"/>
  <p:tag name="KSO_WM_UNIT_LINE_FORE_SCHEMECOLOR_INDEX" val="5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7"/>
  <p:tag name="KSO_WM_UNIT_INDEX" val="1_17"/>
  <p:tag name="KSO_WM_UNIT_LAYERLEVEL" val="1_1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8"/>
  <p:tag name="KSO_WM_UNIT_INDEX" val="1_18"/>
  <p:tag name="KSO_WM_UNIT_LAYERLEVEL" val="1_1"/>
  <p:tag name="KSO_WM_UNIT_LINE_FORE_SCHEMECOLOR_INDEX" val="5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9"/>
  <p:tag name="KSO_WM_UNIT_INDEX" val="1_19"/>
  <p:tag name="KSO_WM_UNIT_LAYERLEVEL" val="1_1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0"/>
  <p:tag name="KSO_WM_UNIT_INDEX" val="1_20"/>
  <p:tag name="KSO_WM_UNIT_LAYERLEVEL" val="1_1"/>
  <p:tag name="KSO_WM_UNIT_LINE_FORE_SCHEMECOLOR_INDEX" val="5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1"/>
  <p:tag name="KSO_WM_UNIT_INDEX" val="1_21"/>
  <p:tag name="KSO_WM_UNIT_LAYERLEVEL" val="1_1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2"/>
  <p:tag name="KSO_WM_UNIT_INDEX" val="1_22"/>
  <p:tag name="KSO_WM_UNIT_LAYERLEVEL" val="1_1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3"/>
  <p:tag name="KSO_WM_UNIT_INDEX" val="1_23"/>
  <p:tag name="KSO_WM_UNIT_LAYERLEVEL" val="1_1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4"/>
  <p:tag name="KSO_WM_UNIT_INDEX" val="1_24"/>
  <p:tag name="KSO_WM_UNIT_LAYERLEVEL" val="1_1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5"/>
  <p:tag name="KSO_WM_UNIT_INDEX" val="1_25"/>
  <p:tag name="KSO_WM_UNIT_LAYERLEVEL" val="1_1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6_1"/>
  <p:tag name="KSO_WM_UNIT_INDEX" val="1_6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5_1"/>
  <p:tag name="KSO_WM_UNIT_INDEX" val="1_5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17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9"/>
</p:tagLst>
</file>

<file path=ppt/tags/tag172.xml><?xml version="1.0" encoding="utf-8"?>
<p:tagLst xmlns:p="http://schemas.openxmlformats.org/presentationml/2006/main">
  <p:tag name="KSO_WM_BEAUTIFY_FLAG" val="#wm#"/>
  <p:tag name="KSO_WM_SLIDE_CONTENT_AREA" val="{&quot;left&quot;:&quot;44.8&quot;,&quot;top&quot;:&quot;109.3&quot;,&quot;width&quot;:&quot;527.9&quot;,&quot;height&quot;:&quot;299.25&quot;}"/>
  <p:tag name="KSO_WM_SLIDE_ID" val="custom2023024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0243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1_1"/>
  <p:tag name="KSO_WM_UNIT_INDEX" val="1_1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1_2"/>
  <p:tag name="KSO_WM_UNIT_INDEX" val="1_1_2"/>
  <p:tag name="KSO_WM_UNIT_LAYERLEVEL" val="1_1_1"/>
  <p:tag name="KSO_WM_UNIT_LINE_FORE_SCHEMECOLOR_INDEX" val="5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1_3"/>
  <p:tag name="KSO_WM_UNIT_INDEX" val="1_1_3"/>
  <p:tag name="KSO_WM_UNIT_LAYERLEVEL" val="1_1_1"/>
  <p:tag name="KSO_WM_UNIT_LINE_FORE_SCHEMECOLOR_INDEX" val="5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2_1"/>
  <p:tag name="KSO_WM_UNIT_INDEX" val="1_2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2_2"/>
  <p:tag name="KSO_WM_UNIT_INDEX" val="1_2_2"/>
  <p:tag name="KSO_WM_UNIT_LAYERLEVEL" val="1_1_1"/>
  <p:tag name="KSO_WM_UNIT_LINE_FORE_SCHEMECOLOR_INDEX" val="5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2_3"/>
  <p:tag name="KSO_WM_UNIT_INDEX" val="1_2_3"/>
  <p:tag name="KSO_WM_UNIT_LAYERLEVEL" val="1_1_1"/>
  <p:tag name="KSO_WM_UNIT_LINE_FORE_SCHEMECOLOR_INDEX" val="5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3_1"/>
  <p:tag name="KSO_WM_UNIT_INDEX" val="1_3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3_2"/>
  <p:tag name="KSO_WM_UNIT_INDEX" val="1_3_2"/>
  <p:tag name="KSO_WM_UNIT_LAYERLEVEL" val="1_1_1"/>
  <p:tag name="KSO_WM_UNIT_LINE_FORE_SCHEMECOLOR_INDEX" val="5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3_3"/>
  <p:tag name="KSO_WM_UNIT_INDEX" val="1_3_3"/>
  <p:tag name="KSO_WM_UNIT_LAYERLEVEL" val="1_1_1"/>
  <p:tag name="KSO_WM_UNIT_LINE_FORE_SCHEMECOLOR_INDEX" val="5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4_1"/>
  <p:tag name="KSO_WM_UNIT_INDEX" val="1_4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4_2"/>
  <p:tag name="KSO_WM_UNIT_INDEX" val="1_4_2"/>
  <p:tag name="KSO_WM_UNIT_LAYERLEVEL" val="1_1_1"/>
  <p:tag name="KSO_WM_UNIT_LINE_FORE_SCHEMECOLOR_INDEX" val="5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4_3"/>
  <p:tag name="KSO_WM_UNIT_INDEX" val="1_4_3"/>
  <p:tag name="KSO_WM_UNIT_LAYERLEVEL" val="1_1_1"/>
  <p:tag name="KSO_WM_UNIT_LINE_FORE_SCHEMECOLOR_INDEX" val="5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8500061035156,&quot;width&quot;:863.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1_5*l_h_i*1_1_1"/>
  <p:tag name="KSO_WM_UNIT_INDEX" val="1_1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1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 标题"/>
  <p:tag name="KSO_WM_UNIT_TEXT_FILL_FORE_SCHEMECOLOR_INDEX" val="1"/>
  <p:tag name="KSO_WM_UNIT_TEXT_FILL_TYPE" val="1"/>
  <p:tag name="KSO_WM_UNIT_TYPE" val="l_h_a"/>
  <p:tag name="KSO_WM_UNIT_VALUE" val="1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HIGHLIGHT" val="0"/>
  <p:tag name="KSO_WM_UNIT_ID" val="diagram20231671_5*l_h_f*1_1_1"/>
  <p:tag name="KSO_WM_UNIT_INDEX" val="1_1_1"/>
  <p:tag name="KSO_WM_UNIT_LAYERLEVEL" val="1_1_1"/>
  <p:tag name="KSO_WM_UNIT_NOCLEAR" val="0"/>
  <p:tag name="KSO_WM_UNIT_PRESET_TEXT" val="单击此处输入(你的)智能图形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1_5*l_h_i*1_2_1"/>
  <p:tag name="KSO_WM_UNIT_INDEX" val="1_2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1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 标题"/>
  <p:tag name="KSO_WM_UNIT_TEXT_FILL_FORE_SCHEMECOLOR_INDEX" val="1"/>
  <p:tag name="KSO_WM_UNIT_TEXT_FILL_TYPE" val="1"/>
  <p:tag name="KSO_WM_UNIT_TYPE" val="l_h_a"/>
  <p:tag name="KSO_WM_UNIT_VALUE" val="1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HIGHLIGHT" val="0"/>
  <p:tag name="KSO_WM_UNIT_ID" val="diagram20231671_5*l_h_f*1_2_1"/>
  <p:tag name="KSO_WM_UNIT_INDEX" val="1_2_1"/>
  <p:tag name="KSO_WM_UNIT_LAYERLEVEL" val="1_1_1"/>
  <p:tag name="KSO_WM_UNIT_NOCLEAR" val="0"/>
  <p:tag name="KSO_WM_UNIT_PRESET_TEXT" val="单击此处输入(你的)智能图形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1_5*l_h_i*1_3_1"/>
  <p:tag name="KSO_WM_UNIT_INDEX" val="1_3_1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1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 标题"/>
  <p:tag name="KSO_WM_UNIT_TEXT_FILL_FORE_SCHEMECOLOR_INDEX" val="1"/>
  <p:tag name="KSO_WM_UNIT_TEXT_FILL_TYPE" val="1"/>
  <p:tag name="KSO_WM_UNIT_TYPE" val="l_h_a"/>
  <p:tag name="KSO_WM_UNIT_VALUE" val="1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HIGHLIGHT" val="0"/>
  <p:tag name="KSO_WM_UNIT_ID" val="diagram20231671_5*l_h_f*1_3_1"/>
  <p:tag name="KSO_WM_UNIT_INDEX" val="1_3_1"/>
  <p:tag name="KSO_WM_UNIT_LAYERLEVEL" val="1_1_1"/>
  <p:tag name="KSO_WM_UNIT_NOCLEAR" val="0"/>
  <p:tag name="KSO_WM_UNIT_PRESET_TEXT" val="单击此处输入(你的)智能图形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1_5*l_h_i*1_4_1"/>
  <p:tag name="KSO_WM_UNIT_INDEX" val="1_4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1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 标题"/>
  <p:tag name="KSO_WM_UNIT_TEXT_FILL_FORE_SCHEMECOLOR_INDEX" val="1"/>
  <p:tag name="KSO_WM_UNIT_TEXT_FILL_TYPE" val="1"/>
  <p:tag name="KSO_WM_UNIT_TYPE" val="l_h_a"/>
  <p:tag name="KSO_WM_UNIT_VALUE" val="1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HIGHLIGHT" val="0"/>
  <p:tag name="KSO_WM_UNIT_ID" val="diagram20231671_5*l_h_f*1_4_1"/>
  <p:tag name="KSO_WM_UNIT_INDEX" val="1_4_1"/>
  <p:tag name="KSO_WM_UNIT_LAYERLEVEL" val="1_1_1"/>
  <p:tag name="KSO_WM_UNIT_NOCLEAR" val="0"/>
  <p:tag name="KSO_WM_UNIT_PRESET_TEXT" val="单击此处输入(你的)智能图形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1_5*l_h_i*1_5_1"/>
  <p:tag name="KSO_WM_UNIT_INDEX" val="1_5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1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 标题"/>
  <p:tag name="KSO_WM_UNIT_TEXT_FILL_FORE_SCHEMECOLOR_INDEX" val="1"/>
  <p:tag name="KSO_WM_UNIT_TEXT_FILL_TYPE" val="1"/>
  <p:tag name="KSO_WM_UNIT_TYPE" val="l_h_a"/>
  <p:tag name="KSO_WM_UNIT_VALUE" val="1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HIGHLIGHT" val="0"/>
  <p:tag name="KSO_WM_UNIT_ID" val="diagram20231671_5*l_h_f*1_5_1"/>
  <p:tag name="KSO_WM_UNIT_INDEX" val="1_5_1"/>
  <p:tag name="KSO_WM_UNIT_LAYERLEVEL" val="1_1_1"/>
  <p:tag name="KSO_WM_UNIT_NOCLEAR" val="0"/>
  <p:tag name="KSO_WM_UNIT_PRESET_TEXT" val="单击此处输入(你的)智能图形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1_5*l_h_i*1_6_1"/>
  <p:tag name="KSO_WM_UNIT_INDEX" val="1_6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1_5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 标题"/>
  <p:tag name="KSO_WM_UNIT_TEXT_FILL_FORE_SCHEMECOLOR_INDEX" val="1"/>
  <p:tag name="KSO_WM_UNIT_TEXT_FILL_TYPE" val="1"/>
  <p:tag name="KSO_WM_UNIT_TYPE" val="l_h_a"/>
  <p:tag name="KSO_WM_UNIT_VALUE" val="1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7401428222656,&quot;width&quot;:861.3602905273438}"/>
  <p:tag name="KSO_WM_TAG_VERSION" val="3.0"/>
  <p:tag name="KSO_WM_TEMPLATE_CATEGORY" val="diagram"/>
  <p:tag name="KSO_WM_TEMPLATE_INDEX" val="20231671"/>
  <p:tag name="KSO_WM_UNIT_COMPATIBLE" val="0"/>
  <p:tag name="KSO_WM_UNIT_DIAGRAM_ISNUMVISUAL" val="0"/>
  <p:tag name="KSO_WM_UNIT_DIAGRAM_ISREFERUNIT" val="0"/>
  <p:tag name="KSO_WM_UNIT_HIGHLIGHT" val="0"/>
  <p:tag name="KSO_WM_UNIT_ID" val="diagram20231671_5*l_h_f*1_6_1"/>
  <p:tag name="KSO_WM_UNIT_INDEX" val="1_6_1"/>
  <p:tag name="KSO_WM_UNIT_LAYERLEVEL" val="1_1_1"/>
  <p:tag name="KSO_WM_UNIT_NOCLEAR" val="0"/>
  <p:tag name="KSO_WM_UNIT_PRESET_TEXT" val="单击此处输入(你的)智能图形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949999988079071},&quot;type&quot;:1},&quot;shadow&quot;:{&quot;brightness&quot;:0,&quot;colorType&quot;:2,&quot;rgb&quot;:&quot;#000000&quot;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HIGHLIGHT" val="0"/>
  <p:tag name="KSO_WM_UNIT_ID" val="diagram20231376_5*l_h_i*1_1_2"/>
  <p:tag name="KSO_WM_UNIT_INDEX" val="1_1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6_5*l_h_i*1_1_5"/>
  <p:tag name="KSO_WM_UNIT_INDEX" val="1_1_5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6_5*l_h_i*1_1_3"/>
  <p:tag name="KSO_WM_UNIT_INDEX" val="1_1_3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6_5*l_h_i*1_1_6"/>
  <p:tag name="KSO_WM_UNIT_INDEX" val="1_1_6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6_5*l_h_i*1_1_7"/>
  <p:tag name="KSO_WM_UNIT_INDEX" val="1_1_7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6_5*l_h_i*1_1_4"/>
  <p:tag name="KSO_WM_UNIT_INDEX" val="1_1_4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HIGHLIGHT" val="0"/>
  <p:tag name="KSO_WM_UNIT_ID" val="diagram20231376_5*l_h_i*1_1_1"/>
  <p:tag name="KSO_WM_UNIT_INDEX" val="1_1_1"/>
  <p:tag name="KSO_WM_UNIT_LAYERLEVEL" val="1_1_1"/>
  <p:tag name="KSO_WM_UNIT_SUBTYPE" val="d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HIGHLIGHT" val="0"/>
  <p:tag name="KSO_WM_UNIT_ID" val="diagram20231376_5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2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949999988079071},&quot;type&quot;:1},&quot;shadow&quot;:{&quot;brightness&quot;:0,&quot;colorType&quot;:2,&quot;rgb&quot;:&quot;#000000&quot;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HIGHLIGHT" val="0"/>
  <p:tag name="KSO_WM_UNIT_ID" val="diagram20231376_5*l_h_i*1_4_2"/>
  <p:tag name="KSO_WM_UNIT_INDEX" val="1_4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76_5*l_h_i*1_4_5"/>
  <p:tag name="KSO_WM_UNIT_INDEX" val="1_4_5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76_5*l_h_i*1_4_3"/>
  <p:tag name="KSO_WM_UNIT_INDEX" val="1_4_3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76_5*l_h_i*1_4_6"/>
  <p:tag name="KSO_WM_UNIT_INDEX" val="1_4_6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76_5*l_h_i*1_4_7"/>
  <p:tag name="KSO_WM_UNIT_INDEX" val="1_4_7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76_5*l_h_i*1_4_4"/>
  <p:tag name="KSO_WM_UNIT_INDEX" val="1_4_4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HIGHLIGHT" val="0"/>
  <p:tag name="KSO_WM_UNIT_ID" val="diagram20231376_5*l_h_i*1_4_1"/>
  <p:tag name="KSO_WM_UNIT_INDEX" val="1_4_1"/>
  <p:tag name="KSO_WM_UNIT_LAYERLEVEL" val="1_1_1"/>
  <p:tag name="KSO_WM_UNIT_SUBTYPE" val="d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949999988079071},&quot;type&quot;:1},&quot;shadow&quot;:{&quot;brightness&quot;:0,&quot;colorType&quot;:2,&quot;rgb&quot;:&quot;#000000&quot;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HIGHLIGHT" val="0"/>
  <p:tag name="KSO_WM_UNIT_ID" val="diagram20231376_5*l_h_i*1_2_2"/>
  <p:tag name="KSO_WM_UNIT_INDEX" val="1_2_2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6_5*l_h_i*1_2_5"/>
  <p:tag name="KSO_WM_UNIT_INDEX" val="1_2_5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6_5*l_h_i*1_2_3"/>
  <p:tag name="KSO_WM_UNIT_INDEX" val="1_2_3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6_5*l_h_i*1_2_7"/>
  <p:tag name="KSO_WM_UNIT_INDEX" val="1_2_7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6_5*l_h_i*1_2_6"/>
  <p:tag name="KSO_WM_UNIT_INDEX" val="1_2_6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6_5*l_h_i*1_2_4"/>
  <p:tag name="KSO_WM_UNIT_INDEX" val="1_2_4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HIGHLIGHT" val="0"/>
  <p:tag name="KSO_WM_UNIT_ID" val="diagram20231376_5*l_h_i*1_2_1"/>
  <p:tag name="KSO_WM_UNIT_INDEX" val="1_2_1"/>
  <p:tag name="KSO_WM_UNIT_LAYERLEVEL" val="1_1_1"/>
  <p:tag name="KSO_WM_UNIT_SUBTYPE" val="d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949999988079071},&quot;type&quot;:1},&quot;shadow&quot;:{&quot;brightness&quot;:0,&quot;colorType&quot;:2,&quot;rgb&quot;:&quot;#000000&quot;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HIGHLIGHT" val="0"/>
  <p:tag name="KSO_WM_UNIT_ID" val="diagram20231376_5*l_h_i*1_3_2"/>
  <p:tag name="KSO_WM_UNIT_INDEX" val="1_3_2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76_5*l_h_i*1_3_5"/>
  <p:tag name="KSO_WM_UNIT_INDEX" val="1_3_5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76_5*l_h_i*1_3_3"/>
  <p:tag name="KSO_WM_UNIT_INDEX" val="1_3_3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HIGHLIGHT" val="0"/>
  <p:tag name="KSO_WM_UNIT_ID" val="diagram20231376_5*l_h_i*1_3_1"/>
  <p:tag name="KSO_WM_UNIT_INDEX" val="1_3_1"/>
  <p:tag name="KSO_WM_UNIT_LAYERLEVEL" val="1_1_1"/>
  <p:tag name="KSO_WM_UNIT_SUBTYPE" val="d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76_5*l_h_i*1_3_7"/>
  <p:tag name="KSO_WM_UNIT_INDEX" val="1_3_7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76_5*l_h_i*1_3_4"/>
  <p:tag name="KSO_WM_UNIT_INDEX" val="1_3_4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76_5*l_h_i*1_3_6"/>
  <p:tag name="KSO_WM_UNIT_INDEX" val="1_3_6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HIGHLIGHT" val="0"/>
  <p:tag name="KSO_WM_UNIT_ID" val="diagram20231376_5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2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HIGHLIGHT" val="0"/>
  <p:tag name="KSO_WM_UNIT_ID" val="diagram20231376_5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2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HIGHLIGHT" val="0"/>
  <p:tag name="KSO_WM_UNIT_ID" val="diagram20231376_5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2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949999988079071},&quot;type&quot;:1},&quot;shadow&quot;:{&quot;brightness&quot;:0,&quot;colorType&quot;:2,&quot;rgb&quot;:&quot;#000000&quot;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HIGHLIGHT" val="0"/>
  <p:tag name="KSO_WM_UNIT_ID" val="diagram20231376_5*l_h_i*1_5_2"/>
  <p:tag name="KSO_WM_UNIT_INDEX" val="1_5_2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6_5*l_h_i*1_5_5"/>
  <p:tag name="KSO_WM_UNIT_INDEX" val="1_5_5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6_5*l_h_i*1_5_3"/>
  <p:tag name="KSO_WM_UNIT_INDEX" val="1_5_3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6_5*l_h_i*1_5_6"/>
  <p:tag name="KSO_WM_UNIT_INDEX" val="1_5_6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6_5*l_h_i*1_5_7"/>
  <p:tag name="KSO_WM_UNIT_INDEX" val="1_5_7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6_5*l_h_i*1_5_4"/>
  <p:tag name="KSO_WM_UNIT_INDEX" val="1_5_4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HIGHLIGHT" val="0"/>
  <p:tag name="KSO_WM_UNIT_ID" val="diagram20231376_5*l_h_i*1_5_1"/>
  <p:tag name="KSO_WM_UNIT_INDEX" val="1_5_1"/>
  <p:tag name="KSO_WM_UNIT_LAYERLEVEL" val="1_1_1"/>
  <p:tag name="KSO_WM_UNIT_SUBTYPE" val="d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HIGHLIGHT" val="0"/>
  <p:tag name="KSO_WM_UNIT_ID" val="diagram20231376_5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2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949999988079071},&quot;type&quot;:1},&quot;shadow&quot;:{&quot;brightness&quot;:0,&quot;colorType&quot;:2,&quot;rgb&quot;:&quot;#000000&quot;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HIGHLIGHT" val="0"/>
  <p:tag name="KSO_WM_UNIT_ID" val="diagram20231376_5*l_h_i*1_6_2"/>
  <p:tag name="KSO_WM_UNIT_INDEX" val="1_6_2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6_5*l_h_i*1_6_5"/>
  <p:tag name="KSO_WM_UNIT_INDEX" val="1_6_5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6_5*l_h_i*1_6_3"/>
  <p:tag name="KSO_WM_UNIT_INDEX" val="1_6_3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6_5*l_h_i*1_6_7"/>
  <p:tag name="KSO_WM_UNIT_INDEX" val="1_6_7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6_5*l_h_i*1_6_6"/>
  <p:tag name="KSO_WM_UNIT_INDEX" val="1_6_6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6_5*l_h_i*1_6_4"/>
  <p:tag name="KSO_WM_UNIT_INDEX" val="1_6_4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HIGHLIGHT" val="0"/>
  <p:tag name="KSO_WM_UNIT_ID" val="diagram20231376_5*l_h_i*1_6_1"/>
  <p:tag name="KSO_WM_UNIT_INDEX" val="1_6_1"/>
  <p:tag name="KSO_WM_UNIT_LAYERLEVEL" val="1_1_1"/>
  <p:tag name="KSO_WM_UNIT_SUBTYPE" val="d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.6250305175781,&quot;width&quot;:861.2890014648438}"/>
  <p:tag name="KSO_WM_TAG_VERSION" val="3.0"/>
  <p:tag name="KSO_WM_TEMPLATE_CATEGORY" val="diagram"/>
  <p:tag name="KSO_WM_TEMPLATE_INDEX" val="20231376"/>
  <p:tag name="KSO_WM_UNIT_COMPATIBLE" val="0"/>
  <p:tag name="KSO_WM_UNIT_DIAGRAM_ISNUMVISUAL" val="0"/>
  <p:tag name="KSO_WM_UNIT_DIAGRAM_ISREFERUNIT" val="0"/>
  <p:tag name="KSO_WM_UNIT_HIGHLIGHT" val="0"/>
  <p:tag name="KSO_WM_UNIT_ID" val="diagram20231376_5*l_h_f*1_6_1"/>
  <p:tag name="KSO_WM_UNIT_INDEX" val="1_6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2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7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6"/>
</p:tagLst>
</file>

<file path=ppt/tags/tag27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24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9"/>
</p:tagLst>
</file>

<file path=ppt/tags/tag273.xml><?xml version="1.0" encoding="utf-8"?>
<p:tagLst xmlns:p="http://schemas.openxmlformats.org/presentationml/2006/main">
  <p:tag name="KSO_WM_BEAUTIFY_FLAG" val="#wm#"/>
  <p:tag name="KSO_WM_SLIDE_CONTENT_AREA" val="{&quot;left&quot;:&quot;44.8&quot;,&quot;top&quot;:&quot;109.3&quot;,&quot;width&quot;:&quot;527.9&quot;,&quot;height&quot;:&quot;299.25&quot;}"/>
  <p:tag name="KSO_WM_SLIDE_ID" val="custom2023024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0243"/>
  <p:tag name="KSO_WM_TEMPLATE_MASTER_TYPE" val="0"/>
  <p:tag name="KSO_WM_TEMPLATE_SUBCATEGORY" val="29"/>
  <p:tag name="KSO_WM_TEMPLATE_THUMBS_INDEX" val="1、4、7、12、13、14、15、16、17、18、20、24、25、28、33、36、40、43、44"/>
</p:tagLst>
</file>

<file path=ppt/tags/tag27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7">
      <a:dk1>
        <a:srgbClr val="000000"/>
      </a:dk1>
      <a:lt1>
        <a:srgbClr val="FFFFFF"/>
      </a:lt1>
      <a:dk2>
        <a:srgbClr val="291667"/>
      </a:dk2>
      <a:lt2>
        <a:srgbClr val="F1EAFB"/>
      </a:lt2>
      <a:accent1>
        <a:srgbClr val="BC98F0"/>
      </a:accent1>
      <a:accent2>
        <a:srgbClr val="CA8BEF"/>
      </a:accent2>
      <a:accent3>
        <a:srgbClr val="D77EEE"/>
      </a:accent3>
      <a:accent4>
        <a:srgbClr val="E285CF"/>
      </a:accent4>
      <a:accent5>
        <a:srgbClr val="EAA194"/>
      </a:accent5>
      <a:accent6>
        <a:srgbClr val="F2BD58"/>
      </a:accent6>
      <a:hlink>
        <a:srgbClr val="158BF9"/>
      </a:hlink>
      <a:folHlink>
        <a:srgbClr val="DE1A37"/>
      </a:folHlink>
    </a:clrScheme>
    <a:fontScheme name="自定义 16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MiSans Heavy</vt:lpstr>
      <vt:lpstr>MiSans Normal</vt:lpstr>
      <vt:lpstr>Wingdings</vt:lpstr>
      <vt:lpstr>微软雅黑</vt:lpstr>
      <vt:lpstr>宋体</vt:lpstr>
      <vt:lpstr>+中文正文</vt:lpstr>
      <vt:lpstr>Office Theme</vt:lpstr>
      <vt:lpstr>妇科疾病的遗传风险和预防策略</vt:lpstr>
      <vt:lpstr>目录</vt:lpstr>
      <vt:lpstr>添加章节标题</vt:lpstr>
      <vt:lpstr>遗传因素对妇科疾病的影响</vt:lpstr>
      <vt:lpstr>PowerPoint Presentation</vt:lpstr>
      <vt:lpstr>遗传因素与妇科疾病的关系</vt:lpstr>
      <vt:lpstr>常见妇科疾病的遗传风险</vt:lpstr>
      <vt:lpstr>遗传风险评估的方法</vt:lpstr>
      <vt:lpstr>预防妇科疾病的策略</vt:lpstr>
      <vt:lpstr>PowerPoint Presentation</vt:lpstr>
      <vt:lpstr>定期进行妇科检查</vt:lpstr>
      <vt:lpstr>保持健康的生活方式</vt:lpstr>
      <vt:lpstr>针对不同疾病采取相应的预防措施</vt:lpstr>
      <vt:lpstr>重视遗传咨询和生育建议</vt:lpstr>
      <vt:lpstr>遗传风险与妇科疾病的治疗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2024-09-19T21:26:39.279</cp:lastPrinted>
  <dcterms:created xsi:type="dcterms:W3CDTF">2024-09-19T13:26:39Z</dcterms:created>
  <dcterms:modified xsi:type="dcterms:W3CDTF">2024-09-19T13:26:41Z</dcterms:modified>
</cp:coreProperties>
</file>