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6DC42-952E-4363-82EB-861224A2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E149D-EFB6-439C-A343-D9B3E106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A529D-2D65-4E8C-BB13-CEFE646CB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AEF4C-FE4A-45AA-A99E-F42E87CE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AF20A-1CEC-4D2D-82D9-FA64CF9E3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491FE-D13A-48DE-9DE9-854DE9FF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61F26-5ABD-4291-BF8C-3D28EE51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84F18-A187-4ACB-8F7E-49FE32D84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E2A98-3CA0-4410-89ED-339E684C4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E479B-61FC-4199-8F4D-FAE77C13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B5315-B1DC-4D2E-A2B8-A6F2C278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202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物流系统网络结构规划设计的转运节点优化研究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转运节点优化研究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转运节点优化对物流系统性能的影响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物流系统网络结构是物流运作的基础，其规划设计的合理性直接影响到物流效率和成本。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转运节点在物流网络中的作用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转运节点是物流网络中的关键节点，承担着货物的集散、中转和运输等功能，其优化对于提高物流效率和降低成本具有重要意义。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通过对物流系统网络结构规划设计的转运节点优化研究，可以为企业和政府提供决策支持，促进物流行业的可持续发展。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目前国内外学者在物流网络优化方面已经取得了一定的研究成果，包括物流网络模型构建、算法设计和实证分析等方面。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随着物流行业的快速发展和技术的不断进步，未来物流网络优化研究将更加注重智能化、动态化和可视化等方面的发展。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本研究将围绕物流系统网络结构规划设计的转运节点优化展开研究，包括转运节点的选址、布局和运营等方面的优化。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本研究将采用文献综述、数学建模、算法设计和实证分析等方法进行研究。具体包括收集相关文献资料，构建物流网络模型，设计优化算法，并通过实证分析验证模型和算法的有效性和可行性。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物流系统网络结构是由物流节点（如仓库、配送中心、转运站等）和物流线路（如公路、铁路、水路等）组成的复杂网络，用于实现物品从供应地向接收地的实体流动。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主要包括物流节点、物流线路和物流信息三部分。其中，物流节点是网络中连接物流线路的结点，具有集散、转运、储存、流通加工等功能；物流线路是连接物流节点的路径，包括公路、铁路、水路等运输方式；物流信息则是整个物流过程的神经中枢，用于实现信息的传递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物流系统网络结构的定义和组成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络形态的不同，物流系统网络结构可分为直线型、辐射型、环形型和复合型等类型。直线型网络适用于简单的点到点运输；辐射型网络以某一中心节点为核心，向四周辐射；环形型网络中各节点首尾相连，形成闭环；复合型网络则是多种类型的组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物流系统网络结构具有复杂性、动态性、开放性等特点。复杂性表现在网络节点众多、连接关系复杂；动态性体现在网络结构和流量随时间变化而变化；开放性则是指网络与外界环境存在物质和信息交换。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从全局出发，将物流系统视为一个整体，注重各组成部分的协调和优化。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以提高物流效率为目标，优化网络布局和运输路径，降低运输成本和时间成本。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根据市场需求和外部环境变化，适时调整网络结构和功能，提高网络的适应性和灵活性。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注重环境保护和可持续发展，减少物流活动对环境的影响。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转运节点优化研究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转运节点是物流网络中连接不同运输方式、实现货物中转和集散的关键节点，包括港口、机场、铁路枢纽、公路枢纽等。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转运节点在物流系统中发挥着承上启下的作用，能够实现不同运输方式之间的有效衔接，提高物流效率，降低物流成本。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转运节点的定义和作用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转运节点的选址应遵循交通便利、地理位置优越、基础设施完善、经济合理等原则。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通过数学建模、仿真模拟等方法，对转运节点的布局进行优化设计，实现货物在节点内的快速、高效流动。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转运节点的选址和布局优化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根据货物的运输需求、转运节点的处理能力等因素，合理规划转运节点的规模，避免资源浪费和效率低下。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通过增加现代化物流设施、提高信息化水平、拓展增值服务等方式，提升转运节点的功能，满足日益多样化的物流需求。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转运节点的规模和功能优化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物流系统网络结构规划设计方法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https://d.book118.com/628022026035006025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2024-09-01T19:23:27.603</cp:lastPrinted>
  <dcterms:created xsi:type="dcterms:W3CDTF">2024-09-01T11:23:27Z</dcterms:created>
  <dcterms:modified xsi:type="dcterms:W3CDTF">2024-09-01T11:23:29Z</dcterms:modified>
</cp:coreProperties>
</file>