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479D2-F9E4-4B1A-B1AE-75276EF61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5283FE-9A8F-446C-84F7-CC9F289C8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E6C45B-B96D-4B7F-B58B-E07B11A15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060A15-44CC-4D3B-801F-44EC80C90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F63070-28F7-4E7C-8D11-133A81F09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D6308C-E314-4D9D-A5C0-61D5CE736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FF6192-5D94-4ED6-99DA-31BA46483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4DA4E7-B6A0-4ED4-89B2-F866A657C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260392-54DC-423B-9E89-E061FDB60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B92E46-2965-4D14-BAFD-1800F4570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7A02CC-CFE4-4F15-8F20-0A46F72CC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2211013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网络威胁与自我保护提高安全意识和应对能力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网络威胁概述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自我保护的重要性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提高安全意识的方法与措施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应对网络威胁的策略与技巧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企业与个人在网络安全中的角色与责任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网络威胁概述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网络威胁是指通过网络或其他技术手段，对计算机信息系统及其存储、传输、处理的数据进行攻击、破坏或窃取，从而造成损失或影响的行为。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网络威胁可分为恶意软件、网络钓鱼、勒索软件、数据泄露、分布式拒绝服务攻击（DDoS）等多种类型。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网络威胁的定义与分类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244" r="3324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692" r="2469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网络威胁可能来自黑客组织、恶意竞争对手、内部人员泄露等。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网络威胁可能通过电子邮件附件、恶意网站、下载的文件、社交媒体等途径传播。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途径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网络威胁的来源与途径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719" r="247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随着技术的发展，网络威胁不断演变和升级，呈现出复杂化、隐蔽化、智能化等趋势。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面对不断变化的网络威胁，个人和组织需要不断提高安全意识和应对能力，采取有效的安全措施来防范和应对网络攻击。同时，需要加强国际合作，共同应对网络威胁带来的挑战。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网络威胁的趋势与挑战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自我保护的重要性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个人信息泄露可能导致个人隐私被公开，如家庭住址、电话号码、身份证号码等，使个人生活受到干扰和威胁。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417" r="13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隐私暴露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泄露的银行账号、密码等财务信息可能导致资金被盗取，造成经济损失。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167" r="12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攻击者可能利用泄露的个人信息进行身份盗用，从事非法活动，给受害者带来法律风险和信誉损失。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身份盗用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个人信息泄露的危害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网络攻击可能导致企业或个人的重要数据泄露，包括商业机密、客户信息等，造成重大损失。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数据泄露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5083" b="5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系统瘫痪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恶意勒索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583" r="14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攻击者可能通过恶意软件或病毒攻击导致系统瘫痪，影响正常工作和生活。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网络攻击者还可能利用掌握的信息进行恶意勒索，要求支付高额赎金以恢复数据或解除攻击。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网络攻击的后果与影响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899" b="108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638" b="13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614" b="1061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自我保护的必要性与意义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预防损失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通过自我保护措施，可以降低个人信息泄露和网络攻击的风险，从而避免由此带来的各种损失。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维护隐私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自我保护有助于维护个人隐私和信息安全，避免个人生活受到不必要的干扰和威胁。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提高安全意识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自我保护不仅是一种防御手段，更是一种安全意识的体现。通过自我保护，可以提高个人对网络威胁的认知和应对能力。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提高安全意识的方法与措施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定期更换密码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定期更换密码可以减少密码被盗用的风险，建议每3个月更换一次密码。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使用强密码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设置密码时，应使用足够长且复杂的密码，包括大小写字母、数字和特殊字符的组合，避免使用容易猜到的单词或短语。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不要重复使用密码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避免在多个账户或平台上使用相同的密码，以防止一旦一个账户被攻破，其他账户也受到威胁。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1083" r="1108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792" r="13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增强密码安全意识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0" r="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不要轻易点击来自陌生人或不可信来源的链接，这些链接可能会导向恶意网站或下载恶意软件。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警惕陌生链接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学会识别钓鱼邮件，这些邮件通常会伪装成来自知名机构或公司，诱骗用户点击链接或提供个人信息。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识别钓鱼邮件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不要轻信来自陌生人或不可信来源的要求，特别是涉及财务交易或个人信息的请求。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不要轻信陌生人的要求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防范网络钓鱼与诈骗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公共Wi-Fi网络存在安全风险，应避免在此类网络上进行银行交易、登录敏感账户等操作。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避免使用公共Wi-Fi进行敏感操作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使用VPN等加密工具可以加密网络连接，保护数据传输安全。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使用VPN等加密工具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在公共网络上使用设备时，应关闭文件共享功能，以防止他人访问你的文件。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关闭文件共享功能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安全使用公共Wi-Fi与网络设备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https://d.book118.com/628022110131006034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2024-09-13T10:23:54.512</cp:lastPrinted>
  <dcterms:created xsi:type="dcterms:W3CDTF">2024-09-13T02:23:54Z</dcterms:created>
  <dcterms:modified xsi:type="dcterms:W3CDTF">2024-09-13T02:23:56Z</dcterms:modified>
</cp:coreProperties>
</file>