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84086-3D08-4D31-887F-329B47051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29632-B8F2-4EC3-961F-FA18E6FD6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A7420-408C-4F0B-9D1C-6703B837B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0E195-139F-4F5D-B3BD-F7CC67393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306744-8F6C-43D7-BA72-441F58B57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FDEF39-201F-4C48-9DA9-BFB8D19D8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1DAA1C-8712-4D94-8256-2279FB030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ABC2B6-8721-47BC-B958-801D6FE6D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F4BED-6C04-4C70-81ED-EF39CD9FB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72136-8291-4B46-923A-398F5E2A5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6DE97-6D4C-4EAE-B8B9-8F686DDDB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2211614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安全教育计划方案中班下学期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安全教育目标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安全教育内容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增强学生自我保护意识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通过安全教育，使学生认识到身边存在的安全隐患，提高对安全问题的警觉性。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提高学生应对突发事件的能力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教会学生在遇到突发情况时，能够冷静应对，采取适当的措施保护自己。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56" r="22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提高学生安全意识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75" r="333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了解交通规则，掌握过马路、乘坐交通工具等基本交通安全知识。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学习交通安全知识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了解火灾的危害和预防措施，掌握基本的消防安全知识和灭火技能。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学习消防安全知识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掌握基本安全知识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养成遵守交通规则的习惯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通过教育和引导，使学生养成遵守交通规则的良好习惯，如过马路走人行横道、看红绿灯等。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养成正确使用电器和燃气的习惯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教会学生正确使用电器和燃气，避免发生触电、火灾等安全事故。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培养安全行为习惯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23" name="Freeform 23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17551" r="17551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3" name="TextBox 43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培养孩子遵守交通规则，提高安全意识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认识交通标志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教孩子认识常见的交通标志，如红绿灯、人行横道等，并了解其含义。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过马路要走人行横道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教育孩子过马路时走人行横道，并了解红绿灯的作用和使用方法。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安全乘坐交通工具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指导孩子正确乘坐公交车、地铁等交通工具，注意不要将手和头部伸出窗外。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941441" y="3257709"/>
            <a:ext cx="534543" cy="232601"/>
          </a:xfrm>
          <a:custGeom>
            <a:rect l="l" t="t" r="r" b="b"/>
            <a:pathLst>
              <a:path w="205" h="89">
                <a:moveTo>
                  <a:pt x="103" y="19"/>
                </a:moveTo>
                <a:cubicBezTo>
                  <a:pt x="82" y="19"/>
                  <a:pt x="62" y="12"/>
                  <a:pt x="4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67"/>
                  <a:pt x="0" y="67"/>
                  <a:pt x="0" y="67"/>
                </a:cubicBezTo>
                <a:cubicBezTo>
                  <a:pt x="0" y="79"/>
                  <a:pt x="10" y="89"/>
                  <a:pt x="22" y="89"/>
                </a:cubicBezTo>
                <a:cubicBezTo>
                  <a:pt x="183" y="89"/>
                  <a:pt x="183" y="89"/>
                  <a:pt x="183" y="89"/>
                </a:cubicBezTo>
                <a:cubicBezTo>
                  <a:pt x="195" y="89"/>
                  <a:pt x="205" y="79"/>
                  <a:pt x="205" y="67"/>
                </a:cubicBezTo>
                <a:cubicBezTo>
                  <a:pt x="205" y="0"/>
                  <a:pt x="205" y="0"/>
                  <a:pt x="205" y="0"/>
                </a:cubicBezTo>
                <a:cubicBezTo>
                  <a:pt x="158" y="0"/>
                  <a:pt x="158" y="0"/>
                  <a:pt x="158" y="0"/>
                </a:cubicBezTo>
                <a:cubicBezTo>
                  <a:pt x="143" y="12"/>
                  <a:pt x="124" y="19"/>
                  <a:pt x="103" y="1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941441" y="2961291"/>
            <a:ext cx="534543" cy="307467"/>
          </a:xfrm>
          <a:custGeom>
            <a:rect l="l" t="t" r="r" b="b"/>
            <a:pathLst>
              <a:path w="205" h="118">
                <a:moveTo>
                  <a:pt x="183" y="42"/>
                </a:moveTo>
                <a:cubicBezTo>
                  <a:pt x="180" y="42"/>
                  <a:pt x="180" y="42"/>
                  <a:pt x="180" y="42"/>
                </a:cubicBezTo>
                <a:cubicBezTo>
                  <a:pt x="154" y="42"/>
                  <a:pt x="154" y="42"/>
                  <a:pt x="154" y="42"/>
                </a:cubicBezTo>
                <a:cubicBezTo>
                  <a:pt x="154" y="22"/>
                  <a:pt x="154" y="22"/>
                  <a:pt x="154" y="22"/>
                </a:cubicBezTo>
                <a:cubicBezTo>
                  <a:pt x="154" y="10"/>
                  <a:pt x="144" y="0"/>
                  <a:pt x="132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61" y="0"/>
                  <a:pt x="51" y="10"/>
                  <a:pt x="51" y="22"/>
                </a:cubicBezTo>
                <a:cubicBezTo>
                  <a:pt x="51" y="42"/>
                  <a:pt x="51" y="42"/>
                  <a:pt x="51" y="42"/>
                </a:cubicBezTo>
                <a:cubicBezTo>
                  <a:pt x="25" y="42"/>
                  <a:pt x="25" y="42"/>
                  <a:pt x="25" y="42"/>
                </a:cubicBezTo>
                <a:cubicBezTo>
                  <a:pt x="22" y="42"/>
                  <a:pt x="22" y="42"/>
                  <a:pt x="22" y="42"/>
                </a:cubicBezTo>
                <a:cubicBezTo>
                  <a:pt x="10" y="42"/>
                  <a:pt x="0" y="52"/>
                  <a:pt x="0" y="64"/>
                </a:cubicBezTo>
                <a:cubicBezTo>
                  <a:pt x="0" y="101"/>
                  <a:pt x="0" y="101"/>
                  <a:pt x="0" y="101"/>
                </a:cubicBezTo>
                <a:cubicBezTo>
                  <a:pt x="54" y="101"/>
                  <a:pt x="54" y="101"/>
                  <a:pt x="54" y="101"/>
                </a:cubicBezTo>
                <a:cubicBezTo>
                  <a:pt x="67" y="112"/>
                  <a:pt x="84" y="118"/>
                  <a:pt x="103" y="118"/>
                </a:cubicBezTo>
                <a:cubicBezTo>
                  <a:pt x="121" y="118"/>
                  <a:pt x="138" y="112"/>
                  <a:pt x="151" y="101"/>
                </a:cubicBezTo>
                <a:cubicBezTo>
                  <a:pt x="205" y="101"/>
                  <a:pt x="205" y="101"/>
                  <a:pt x="205" y="101"/>
                </a:cubicBezTo>
                <a:cubicBezTo>
                  <a:pt x="205" y="64"/>
                  <a:pt x="205" y="64"/>
                  <a:pt x="205" y="64"/>
                </a:cubicBezTo>
                <a:cubicBezTo>
                  <a:pt x="205" y="52"/>
                  <a:pt x="195" y="42"/>
                  <a:pt x="183" y="42"/>
                </a:cubicBezTo>
                <a:close/>
                <a:moveTo>
                  <a:pt x="67" y="26"/>
                </a:moveTo>
                <a:cubicBezTo>
                  <a:pt x="67" y="22"/>
                  <a:pt x="67" y="22"/>
                  <a:pt x="67" y="22"/>
                </a:cubicBezTo>
                <a:cubicBezTo>
                  <a:pt x="67" y="19"/>
                  <a:pt x="70" y="17"/>
                  <a:pt x="73" y="17"/>
                </a:cubicBezTo>
                <a:cubicBezTo>
                  <a:pt x="132" y="17"/>
                  <a:pt x="132" y="17"/>
                  <a:pt x="132" y="17"/>
                </a:cubicBezTo>
                <a:cubicBezTo>
                  <a:pt x="135" y="17"/>
                  <a:pt x="138" y="19"/>
                  <a:pt x="138" y="22"/>
                </a:cubicBezTo>
                <a:cubicBezTo>
                  <a:pt x="138" y="26"/>
                  <a:pt x="138" y="26"/>
                  <a:pt x="138" y="26"/>
                </a:cubicBezTo>
                <a:cubicBezTo>
                  <a:pt x="138" y="42"/>
                  <a:pt x="138" y="42"/>
                  <a:pt x="138" y="42"/>
                </a:cubicBezTo>
                <a:cubicBezTo>
                  <a:pt x="67" y="42"/>
                  <a:pt x="67" y="42"/>
                  <a:pt x="67" y="42"/>
                </a:cubicBezTo>
                <a:lnTo>
                  <a:pt x="67" y="26"/>
                </a:lnTo>
                <a:close/>
                <a:moveTo>
                  <a:pt x="101" y="101"/>
                </a:moveTo>
                <a:cubicBezTo>
                  <a:pt x="92" y="101"/>
                  <a:pt x="85" y="94"/>
                  <a:pt x="85" y="86"/>
                </a:cubicBezTo>
                <a:cubicBezTo>
                  <a:pt x="85" y="77"/>
                  <a:pt x="92" y="70"/>
                  <a:pt x="101" y="70"/>
                </a:cubicBezTo>
                <a:cubicBezTo>
                  <a:pt x="110" y="70"/>
                  <a:pt x="117" y="77"/>
                  <a:pt x="117" y="86"/>
                </a:cubicBezTo>
                <a:cubicBezTo>
                  <a:pt x="117" y="94"/>
                  <a:pt x="110" y="101"/>
                  <a:pt x="101" y="1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掌握火灾预防和应对措施，提高自救能力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灭火器的使用方法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简单介绍灭火器的种类和使用方法，让孩子了解如何应对不同类型的火灾。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火具的危险性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告诉孩子火具的危险性，禁止随意玩火和触碰火源。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火灾逃生方法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教育孩子在遇到火灾时保持冷静，用湿布捂住口鼻，弯腰逃生。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培养良好的饮食习惯，预防食物中毒和感染病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教育孩子饭前要洗手，养成良好的卫生习惯。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饭前洗手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告诉孩子生食和不洁食品可能携带细菌和病毒，不要随意食用。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不吃生食和不洁食品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教孩子如何查看食品保质期，并了解不同食品的贮存方法。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食品保质期和贮存方法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https://d.book118.com/628022116142006046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2024-09-28T00:14:26.862</cp:lastPrinted>
  <dcterms:created xsi:type="dcterms:W3CDTF">2024-09-27T16:14:26Z</dcterms:created>
  <dcterms:modified xsi:type="dcterms:W3CDTF">2024-09-27T16:14:28Z</dcterms:modified>
</cp:coreProperties>
</file>