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EDFBA68-2C7D-4D3E-BB3E-799DE7C8720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87877-3F7E-49F9-B636-54ADF1D75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8E8CF-7F26-4375-A022-42769A1CD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ED9C6-1614-451D-9077-CD6FA316C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16F77-1A16-4507-90E6-1159E6834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E01972-8F7A-4E56-B474-58998A57B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C5C7EE-DA90-46DE-A100-B7DDC4EC2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0FB456-33BD-466C-8A83-129419E5A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3EBE7-2E06-4B02-8472-5A8AEC776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238DA-6ADA-4BB7-A3B8-327D5B490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C7A0B-B8DD-4E9B-A445-57C4F8918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A7B46-C1B2-49FE-8448-D389507A8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F5F7249-EA74-4B61-B7A9-8B2C81F7BBD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04F575A-938E-414A-9214-394C0015D28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2305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设备操作与维修培训实施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设备操作基础培训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设备维修技术培训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培训效果跟踪与评估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实施中的挑战与解决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设备操作基础培训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设备基本概述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设备操作与维修培训的第一步是了解设备的基本概述。在这一部分，我们将介绍设备的分类及特点，主要部件和功能，以及常见故障及处理方法。通过深入了解设备基本概述，可以更好地进行后续的操作和维护。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操作要点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详细步骤介绍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开机与关机操作流程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功能演示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常用功能按钮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安全警示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故障排除步骤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逐步排除故障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使用工具和设备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预防维护技巧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定期保养设备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注意使用环境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常见故障排除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故障现象分析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详细描述故障现象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常见故障原因分析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操作技巧提高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详细安排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操作技能训练课程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建议和改进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操作流程优化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技能提升实操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实际场景模拟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模拟维修操作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实际保养案例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设备维护实践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关键点回顾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操作技巧总结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设备维修技术培训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维修基础知识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了解维修的基本原理与流程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维修原理及维修流程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学习维修过程中的安全规范和事故处理方法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安全操作规范和事故处理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介绍维修过程中常用的工具和设备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常用工具和设备介绍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维修技能训练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进行基本维修技能训练计划可以帮助提高维修员的技能水平。通过分析常见故障的维修实例，可以帮助维修员更好地掌握解决问题的方法。此外，推荐一些专业技能提升的学习资源，帮助维修员持续学习提升自己的技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高级维修技术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学习高级技术，提升维修水平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设备维修高级技巧介绍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掌握处理复杂故障的有效方法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复杂故障的排除方法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了解维修技术进阶学习的课程安排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维修技术进阶课程安排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维修实践演练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维修实践操作指导有助于维修员将理论知识运用到实践中。通过维修案例分析与解决方案的学习，可以帮助维修员更好地掌握实际问题的解决方法。定期评估维修技能培训效果，可以帮助维修员及时调整学习计划，不断提升技能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维修案例分析与解决方案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案例分析实例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问题解决方法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效果评估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维修技能培训效果评估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学习计划调整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技能提升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维修实践演练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维修实践操作指导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实际操作指导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安全操作规范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故障排除方法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培训效果跟踪与评估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学员反馈及问题解决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收集学员反馈意见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及时解决学员遇到的问题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学员技能提升效果测评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实际操作考核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技能提升评估报告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学员学习效果跟踪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学员学习情况评估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定期考核学习成果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分析学习过程中的困难点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培训课程评估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调查学员对培训内容的实用性和完整性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培训内容与实际需求匹配度评估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评估培训师的教学水平和经验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培训师资水平评估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总结培训成果，提出改进建议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培训效果总结与改进建议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https://d.book118.com/628023056010006050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设备操作与维修培训实施</vt:lpstr>
      <vt:lpstr>目录</vt:lpstr>
      <vt:lpstr>第2章 设备操作基础培训</vt:lpstr>
      <vt:lpstr> </vt:lpstr>
      <vt:lpstr>操作要点</vt:lpstr>
      <vt:lpstr>常见故障排除</vt:lpstr>
      <vt:lpstr>操作技巧提高</vt:lpstr>
      <vt:lpstr>技能提升实操</vt:lpstr>
      <vt:lpstr>第3章 设备维修技术培训</vt:lpstr>
      <vt:lpstr>维修基础知识</vt:lpstr>
      <vt:lpstr> </vt:lpstr>
      <vt:lpstr>高级维修技术</vt:lpstr>
      <vt:lpstr>维修实践演练</vt:lpstr>
      <vt:lpstr>维修实践演练</vt:lpstr>
      <vt:lpstr>第四章 培训效果跟踪与评估</vt:lpstr>
      <vt:lpstr>学员学习效果跟踪</vt:lpstr>
      <vt:lpstr>培训课程评估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2024-09-29T14:03:55.725</cp:lastPrinted>
  <dcterms:created xsi:type="dcterms:W3CDTF">2024-09-29T06:03:55Z</dcterms:created>
  <dcterms:modified xsi:type="dcterms:W3CDTF">2024-09-29T06:03:57Z</dcterms:modified>
</cp:coreProperties>
</file>