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22DBB-63E8-469E-938D-5F01A4488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74343-C19F-4111-96F5-C2B321F75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D704D-2124-4BC0-BF0E-ECED968A1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2E6B-F576-4005-8D18-EB684F485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B8A6D-33B8-410B-B516-9B56B556F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5E9C51-5C80-423F-94AF-8892ACB4B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9F650E-E48E-4EB7-9FF3-804E5E55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6DBD0-52B2-43FC-8784-C31CA151D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FB266-4C76-4DA0-B67C-CAF1A4CE2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AB74A-91BF-484D-9AEE-C65F2784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50F6A-F02A-4152-93DA-ADA9B5D1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3070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急诊医学之多器官功能障碍综合征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多器官功能障碍综合征概述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急诊医学中多器官功能障碍综合征（MODS）是一种常见且严重的疾病，其发病率和死亡率较高，对患者的生命健康造成严重威胁。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随着医学技术的不断发展，对MODS的认知逐渐深入，但目前对其发病机制和治疗方法仍存在诸多争议和挑战。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本研究旨在探讨多器官功能障碍综合征的发病机制、诊断标准、治疗方法及预后评估等方面的最新进展，以期为临床医生提供更全面、科学的指导，提高MODS患者的救治成功率。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多器官功能障碍综合征概述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多器官功能障碍综合征（Multiple Organ Dysfunction Syndrome，MODS）是指机体在遭受严重烧伤、危重疾病等严重应激原的作用下，发生两个或两个以上的器官功能障碍，以至无法维持内环境稳态的综合征。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根据发病时间，MODS可分为早期MODS（在24-48小时内发生）和晚期MODS（在48小时后发生）。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肠道微生态失衡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肠道是人体最大的细菌和毒素库，肠道微生态失衡可引发肠源性感染和内毒素血症，进而导致MODS。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炎症反应失控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机体在遭受严重应激时，炎症反应失控，导致全身性炎症反应综合征（Systemic Inflammatory Response Syndrome，SIRS），进而发展为MODS。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免疫系统功能紊乱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免疫系统在MODS发病过程中发挥重要作用，免疫系统功能紊乱可导致机体对感染和损伤的易感性增加。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循环功能衰竭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肝功能不全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表现为低血压、心率失常、心排血量下降等。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表现为黄疸、转氨酶升高、低蛋白血症等。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呼吸功能衰竭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肾功能不全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神经系统功能障碍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表现为呼吸困难、发绀、氧合指数下降等。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表现为少尿、无尿、氮质血症等。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表现为意识障碍、抽搐、瘫痪等。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https://d.book118.com/628023070010006031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2024-09-07T18:33:20.470</cp:lastPrinted>
  <dcterms:created xsi:type="dcterms:W3CDTF">2024-09-07T10:33:20Z</dcterms:created>
  <dcterms:modified xsi:type="dcterms:W3CDTF">2024-09-07T10:33:22Z</dcterms:modified>
</cp:coreProperties>
</file>