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6E69E-0445-479E-8C4E-47E84F85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325A2-5EF6-41E8-98C9-9A380CD3F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62534-5940-4DC9-8550-1B8C4C517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00C6D-C958-45C4-82B9-9145E909C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114186-BCC8-4729-B7CB-6E5AE490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98823-9238-4ABE-A40B-2FD4F6415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299FCC-0A14-4DC2-97C9-5BE7AB9F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F5A43-3C86-4A6C-A31C-6A35CA751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355B3-EDA9-4989-B2F4-B52B6BB16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AD96F-B8A7-412E-9209-C0F7469B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33CF3-23C1-45BA-A5A4-28BA9DE7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23126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嗜络细胞瘤护理和查房ppt课件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嗜络细胞瘤概述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嗜络细胞瘤是一种起源于神经内分泌系统的肿瘤，具有分泌多种激素的能力，可引起一系列症状。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嗜络细胞瘤是一种相对罕见的肿瘤，主要起源于肾上腺髓质，但也可出现在其他器官和组织中。这种肿瘤具有高度恶性潜能，生长迅速，可转移到其他部位。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嗜络细胞瘤的确切病因尚不明确，但可能与遗传、基因突变、环境因素等多种因素有关。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研究表明，嗜络细胞瘤的发生可能与遗传因素有关，部分患者存在家族聚集现象。此外，基因突变也可能参与肿瘤的发生和发展。环境因素如辐射、化学物质等也可能对肿瘤的发生产生影响。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嗜络细胞瘤的临床表现多样，包括高血压、代谢异常、神经症状等，诊断主要依赖于影像学和病理学检查。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嗜络细胞瘤患者可能出现高血压、代谢异常、神经症状等表现。高血压是最常见的症状之一，可表现为持续性高血压或阵发性高血压。代谢异常包括低钾血症、高钙血症等。神经症状包括头痛、视力模糊、肌肉无力等。诊断嗜络细胞瘤需要进行影像学检查如CT、MRI等，以及病理学检查，通过手术切除肿瘤并进行病理组织学检查以明确诊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嗜络细胞瘤护理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由于嗜络细胞瘤的特殊性质，患者在得知病情后可能会产生焦虑、恐惧等心理。护理人员应积极与患者沟通，提供心理支持，帮助患者建立战胜疾病的信心。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在术前，需要对患者的病情进行全面的评估，包括患者的生命体征、症状、实验室检查结果等，以便为手术提供参考。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在手术前，需要对手术区域进行清洁，以减少术后感染的风险。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准备手术区域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在手术过程中，需要密切监测患者的生命体征，如心率、血压、呼吸等，以确保患者的生命安全。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护理人员需要与手术医生密切配合，按照医生的指示进行操作，确保手术顺利进行。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在手术过程中，需要注意防止各种并发症的发生，如出血、感染等。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手术后，患者可能会感到疼痛不适，护理人员应给予适当的疼痛护理，如药物治疗、心理疏导等。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88" r="1668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术后需要密切观察患者的病情变化，如生命体征、伤口情况等，及时发现并处理异常情况。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护理人员应给予患者康复指导，如指导患者进行适当的运动、饮食调整等，促进患者的康复。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嗜络细胞瘤查房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https://d.book118.com/628023126021006024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2024-08-31T01:23:23.244</cp:lastPrinted>
  <dcterms:created xsi:type="dcterms:W3CDTF">2024-08-30T17:23:23Z</dcterms:created>
  <dcterms:modified xsi:type="dcterms:W3CDTF">2024-08-30T17:23:25Z</dcterms:modified>
</cp:coreProperties>
</file>