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09A15-0712-43F1-A5AB-7551D0836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879CD-3B6B-468D-859C-634CAC73E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B1DA9-14AB-4917-9508-E5589776E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46A82-0E62-477E-8AC1-24A1B42C3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E91905-9A05-4A8C-849F-EAD8121DC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5F0D4F-BB08-45A4-81CA-812B6BE04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755763-3965-4493-9C84-5F06B1A1A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0BAAE-E76D-43A1-BDC4-DB328D1D5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6E920-AF2D-4900-87D8-E028210FE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FF078-7FC1-4AB0-B74F-D686A7211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1BBC3-0FCF-46B4-8361-D1125DC88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411210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农业企业管理培训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农业企业概述与发展趋势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农业企业组织结构与管理模式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农业生产计划与执行管理技巧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农产品市场营销策略及品牌建设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农业企业财务管理与风险防范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农业科技创新与推广应用前景展望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农业企业概述与发展趋势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70" r="63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农业企业是以农业生产、加工、销售为主要经营活动的经济组织，是农业产业链上的重要环节。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农业企业具有生产周期长、受自然因素影响大、投资回报周期长等特点，同时承担着保障国家粮食安全和农产品供给的重要责任。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农业企业定义及特点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农业企业特点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农业企业定义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我国农业正处于由传统农业向现代农业转型的关键时期，农业生产方式、组织形式、科技水平等方面都在发生深刻变革。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国内农业发展现状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发达国家农业现代化水平较高，农业生产已实现高度机械化和自动化，同时注重环保和可持续发展。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国外农业发展现状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与发达国家相比，我国农业现代化水平仍有较大差距，但在政策扶持、科技创新等方面正在迎头赶上。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国内外对比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国内外农业发展现状对比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随着物联网、大数据等技术的发展，未来农业将实现智能化生产和管理，提高生产效率和农产品质量。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生态农业将成为未来农业发展的重要方向，注重农业生态系统的整体性和可持续性。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一二三产业融合发展将成为未来农业发展的重要趋势，推动农业产业链延伸和价值链提升。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随着全球化进程的加速推进，未来农业将更加注重国际化发展，加强国际交流与合作，提高我国农业的国际竞争力。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未来农业发展趋势预测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农业企业组织结构与管理模式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常见组织结构类型分析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最简单的集权式组织结构形式，又称军队式结构。其领导关系按垂直系统建立，不设立专门的职能机构，自上而下形同直线。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各级行政单位除主管负责人外，还相应地设立一些职能机构。如在厂长下面设立职能机构和人员，协助厂长从事职能管理工作。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事业部制组织结构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适用于具有较复杂产品类别或较广泛地区分布的企业。事业部制具有集中决策、分散经营的特点，在大型企业中广泛应用。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迅速响应市场变化，快速调整企业战略和业务模式。通过跨部门协作、信息共享和快速决策，提高企业灵活性和竞争力。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强调以最小资源投入，包括人力、设备、资金、材料、时间和空间，创造出尽可能多的价值。通过消除浪费和持续改进，实现企业效益最大化。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利用信息技术手段，实现企业内部管理和外部市场的数字化、网络化和智能化。通过数据分析和挖掘，提高决策准确性和效率。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750" r="21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高效管理模式探讨与实践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确立企业愿景和目标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领导者需要具备前瞻性和战略性思维，为企业确立清晰、可行的愿景和目标，引导员工共同努力实现。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激发员工积极性和创造力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领导者需要关注员工需求和发展，通过激励和培训等手段，激发员工的积极性和创造力，提高员工绩效和满意度。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推动企业文化建设和品牌建设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领导者需要倡导积极、健康的企业文化，塑造企业形象和品牌形象，增强企业凝聚力和竞争力。同时，领导者还需要关注社会责任和可持续发展等方面的问题，推动企业实现长期稳定发展。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领导力在农业企业中作用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农业生产计划与执行管理技巧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根据市场需求、企业资源和能力，制定明确的生产目标，包括产量、质量、成本等方面。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确定生产目标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评估土地、气候、水资源等自然条件，以及劳动力、技术、设备等生产要素，为制定生产计划提供依据。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分析生产条件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根据生产目标和生产条件，制定详细的生产计划，包括作物种植计划、养殖计划、农资采购计划等。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制定生产计划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根据生产过程中的实际情况，及时调整生产计划，确保生产顺利进行并实现预期目标。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制定科学合理的生产计划方法论述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明确责任分工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强化监督检查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提高执行力，确保生产顺利进行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建立清晰的组织架构和职责分工，确保每个环节都有专人负责，提高执行效率。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建立严格的监督检查制度，对生产过程中的关键环节进行定期检查和评估，确保生产计划的顺利执行。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建立良好的沟通机制，促进各部门之间的协作，确保生产过程中的信息畅通和资源共享。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加强员工培训和教育，提高员工的专业素质和工作能力，为生产计划的执行提供有力保障。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https://d.book118.com/628024112102006033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2024-09-11T15:24:50.209</cp:lastPrinted>
  <dcterms:created xsi:type="dcterms:W3CDTF">2024-09-11T07:24:50Z</dcterms:created>
  <dcterms:modified xsi:type="dcterms:W3CDTF">2024-09-11T07:24:52Z</dcterms:modified>
</cp:coreProperties>
</file>