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AC271-1A8E-49FC-9C84-1B72FFBAF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6F66A-333C-4B00-B328-0CCD4FDBB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B2F06-7663-43AF-AB13-796637849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D09E8-D854-4FBF-90FB-3B22A23E3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A5A84D-FA1E-4B11-8B02-9DA707A9B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327ACD-6659-4A4E-95AA-92061428A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8CAC33-4925-4E13-BB05-B7DBA95C1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CAAE6-0FAF-4D40-9A53-01CC95B16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A38A9-640B-4A4E-8BAF-3E12061AF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62E15-36BF-49AC-A512-BF4C9D112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DC672-30B4-4A3A-82F8-9EEC74951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2412501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赤峰组织能力建设培训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培训后续工作与计划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赤峰地区经济发展迅速，组织能力建设成为企业发展的关键因素。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当前组织能力与经济发展不匹配，需要加强培训提高组织能力。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培训需求来源于企业、政府和行业协会的共同呼吁。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提高组织领导力和团队协作能力。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培养具备创新思维和战略规划能力的中高层管理人员。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加强组织文化建设，提升企业核心竞争力。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促进企业与政府、行业协会之间的交流与合作。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组织能力诊断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战略思维能力培养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变革管理与创新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2642" r="2264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对赤峰组织的现有能力进行全面评估，识别优势和不足。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教授如何将组织的战略目标转化为具体的行动计划。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加强团队之间的沟通与协作，提升整体执行力。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培养员工面对变化时的适应能力和创新思维。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邀请专家进行主题讲座，结合实际案例深入剖析。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讲座与案例分析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通过实际操作，培养员工的团队协作意识。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让员工在实际模拟环境中锻炼应对能力。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角色扮演与模拟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对培训效果进行实时反馈和总结评估，不断优化培训方案。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2023年7月1日至2023年7月5日，共5天。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每天上午9点至12点，下午1点半至5点，晚上7点至9点进行培训活动。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培训时间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7627" r="762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培训地点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赤峰市某酒店会议中心。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培训场地设施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提供会议室、投影仪、音响设备、桌椅等设施，确保培训顺利进行。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培训地点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https://d.book118.com/628024125015006026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2024-09-03T02:09:15.566</cp:lastPrinted>
  <dcterms:created xsi:type="dcterms:W3CDTF">2024-09-02T18:09:15Z</dcterms:created>
  <dcterms:modified xsi:type="dcterms:W3CDTF">2024-09-02T18:09:17Z</dcterms:modified>
</cp:coreProperties>
</file>